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256" r:id="rId2"/>
    <p:sldId id="416" r:id="rId3"/>
    <p:sldId id="265" r:id="rId4"/>
    <p:sldId id="417" r:id="rId5"/>
    <p:sldId id="438" r:id="rId6"/>
    <p:sldId id="437" r:id="rId7"/>
    <p:sldId id="268" r:id="rId8"/>
    <p:sldId id="269" r:id="rId9"/>
    <p:sldId id="257" r:id="rId10"/>
    <p:sldId id="439" r:id="rId11"/>
    <p:sldId id="440" r:id="rId12"/>
    <p:sldId id="258" r:id="rId13"/>
    <p:sldId id="422" r:id="rId14"/>
    <p:sldId id="441" r:id="rId15"/>
    <p:sldId id="453" r:id="rId16"/>
    <p:sldId id="442" r:id="rId17"/>
    <p:sldId id="443" r:id="rId18"/>
    <p:sldId id="444" r:id="rId19"/>
    <p:sldId id="454" r:id="rId20"/>
    <p:sldId id="451" r:id="rId21"/>
    <p:sldId id="445" r:id="rId22"/>
    <p:sldId id="452" r:id="rId23"/>
    <p:sldId id="446" r:id="rId24"/>
    <p:sldId id="447" r:id="rId25"/>
    <p:sldId id="455" r:id="rId26"/>
    <p:sldId id="456" r:id="rId27"/>
    <p:sldId id="449" r:id="rId28"/>
    <p:sldId id="450" r:id="rId29"/>
    <p:sldId id="434" r:id="rId30"/>
    <p:sldId id="44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A3F74D-E3B7-6848-9B43-6C281AEF8915}" v="90" dt="2022-12-02T00:27:07.1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17" d="100"/>
          <a:sy n="117" d="100"/>
        </p:scale>
        <p:origin x="8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ements, William" userId="cbdb0636-a496-422a-8d40-98c53d494d26" providerId="ADAL" clId="{54D01482-61D8-4EDD-9151-DBE2D760A754}"/>
    <pc:docChg chg="undo custSel mod addSld delSld modSld">
      <pc:chgData name="Clements, William" userId="cbdb0636-a496-422a-8d40-98c53d494d26" providerId="ADAL" clId="{54D01482-61D8-4EDD-9151-DBE2D760A754}" dt="2021-02-01T21:24:45.408" v="1011" actId="26606"/>
      <pc:docMkLst>
        <pc:docMk/>
      </pc:docMkLst>
      <pc:sldChg chg="addSp modSp new mod">
        <pc:chgData name="Clements, William" userId="cbdb0636-a496-422a-8d40-98c53d494d26" providerId="ADAL" clId="{54D01482-61D8-4EDD-9151-DBE2D760A754}" dt="2021-02-01T20:49:33.269" v="963" actId="1076"/>
        <pc:sldMkLst>
          <pc:docMk/>
          <pc:sldMk cId="2642038702" sldId="256"/>
        </pc:sldMkLst>
        <pc:spChg chg="mod">
          <ac:chgData name="Clements, William" userId="cbdb0636-a496-422a-8d40-98c53d494d26" providerId="ADAL" clId="{54D01482-61D8-4EDD-9151-DBE2D760A754}" dt="2021-02-01T20:26:13.513" v="7" actId="20577"/>
          <ac:spMkLst>
            <pc:docMk/>
            <pc:sldMk cId="2642038702" sldId="256"/>
            <ac:spMk id="2" creationId="{863DC863-832A-4671-9E63-64A5D8BCD96F}"/>
          </ac:spMkLst>
        </pc:spChg>
        <pc:picChg chg="add mod">
          <ac:chgData name="Clements, William" userId="cbdb0636-a496-422a-8d40-98c53d494d26" providerId="ADAL" clId="{54D01482-61D8-4EDD-9151-DBE2D760A754}" dt="2021-02-01T20:49:26.613" v="961" actId="1076"/>
          <ac:picMkLst>
            <pc:docMk/>
            <pc:sldMk cId="2642038702" sldId="256"/>
            <ac:picMk id="4" creationId="{3AA71E7E-8791-419D-AB68-66E9B2CAB1B6}"/>
          </ac:picMkLst>
        </pc:picChg>
        <pc:picChg chg="add mod">
          <ac:chgData name="Clements, William" userId="cbdb0636-a496-422a-8d40-98c53d494d26" providerId="ADAL" clId="{54D01482-61D8-4EDD-9151-DBE2D760A754}" dt="2021-02-01T20:49:33.269" v="963" actId="1076"/>
          <ac:picMkLst>
            <pc:docMk/>
            <pc:sldMk cId="2642038702" sldId="256"/>
            <ac:picMk id="5" creationId="{DA0CC368-92C8-49B6-9B19-961CD10F43CC}"/>
          </ac:picMkLst>
        </pc:picChg>
      </pc:sldChg>
      <pc:sldChg chg="addSp delSp modSp new mod setBg">
        <pc:chgData name="Clements, William" userId="cbdb0636-a496-422a-8d40-98c53d494d26" providerId="ADAL" clId="{54D01482-61D8-4EDD-9151-DBE2D760A754}" dt="2021-02-01T20:52:46.103" v="983" actId="26606"/>
        <pc:sldMkLst>
          <pc:docMk/>
          <pc:sldMk cId="4007980689" sldId="257"/>
        </pc:sldMkLst>
        <pc:spChg chg="mod">
          <ac:chgData name="Clements, William" userId="cbdb0636-a496-422a-8d40-98c53d494d26" providerId="ADAL" clId="{54D01482-61D8-4EDD-9151-DBE2D760A754}" dt="2021-02-01T20:52:46.103" v="983" actId="26606"/>
          <ac:spMkLst>
            <pc:docMk/>
            <pc:sldMk cId="4007980689" sldId="257"/>
            <ac:spMk id="2" creationId="{092F94FC-C38C-4844-927A-B5AB02A4572F}"/>
          </ac:spMkLst>
        </pc:spChg>
        <pc:spChg chg="mod">
          <ac:chgData name="Clements, William" userId="cbdb0636-a496-422a-8d40-98c53d494d26" providerId="ADAL" clId="{54D01482-61D8-4EDD-9151-DBE2D760A754}" dt="2021-02-01T20:52:46.103" v="983" actId="26606"/>
          <ac:spMkLst>
            <pc:docMk/>
            <pc:sldMk cId="4007980689" sldId="257"/>
            <ac:spMk id="3" creationId="{2F9D034F-B912-4468-86C1-91BE95D38B93}"/>
          </ac:spMkLst>
        </pc:spChg>
        <pc:spChg chg="add del">
          <ac:chgData name="Clements, William" userId="cbdb0636-a496-422a-8d40-98c53d494d26" providerId="ADAL" clId="{54D01482-61D8-4EDD-9151-DBE2D760A754}" dt="2021-02-01T20:52:46.080" v="982" actId="26606"/>
          <ac:spMkLst>
            <pc:docMk/>
            <pc:sldMk cId="4007980689" sldId="257"/>
            <ac:spMk id="8" creationId="{0D7B6173-1D58-48E2-83CF-37350F315F75}"/>
          </ac:spMkLst>
        </pc:spChg>
        <pc:spChg chg="add del">
          <ac:chgData name="Clements, William" userId="cbdb0636-a496-422a-8d40-98c53d494d26" providerId="ADAL" clId="{54D01482-61D8-4EDD-9151-DBE2D760A754}" dt="2021-02-01T20:52:46.080" v="982" actId="26606"/>
          <ac:spMkLst>
            <pc:docMk/>
            <pc:sldMk cId="4007980689" sldId="257"/>
            <ac:spMk id="10" creationId="{3E4CBDBB-4FBD-4B9E-BD01-054A81D431CC}"/>
          </ac:spMkLst>
        </pc:spChg>
        <pc:spChg chg="add del">
          <ac:chgData name="Clements, William" userId="cbdb0636-a496-422a-8d40-98c53d494d26" providerId="ADAL" clId="{54D01482-61D8-4EDD-9151-DBE2D760A754}" dt="2021-02-01T20:52:46.080" v="982" actId="26606"/>
          <ac:spMkLst>
            <pc:docMk/>
            <pc:sldMk cId="4007980689" sldId="257"/>
            <ac:spMk id="14" creationId="{72C4834C-B602-4125-8264-BD0D55A5885F}"/>
          </ac:spMkLst>
        </pc:spChg>
        <pc:spChg chg="add del">
          <ac:chgData name="Clements, William" userId="cbdb0636-a496-422a-8d40-98c53d494d26" providerId="ADAL" clId="{54D01482-61D8-4EDD-9151-DBE2D760A754}" dt="2021-02-01T20:52:46.080" v="982" actId="26606"/>
          <ac:spMkLst>
            <pc:docMk/>
            <pc:sldMk cId="4007980689" sldId="257"/>
            <ac:spMk id="16" creationId="{53172EE5-132F-4DD4-8855-4DBBD9C3465E}"/>
          </ac:spMkLst>
        </pc:spChg>
        <pc:spChg chg="add">
          <ac:chgData name="Clements, William" userId="cbdb0636-a496-422a-8d40-98c53d494d26" providerId="ADAL" clId="{54D01482-61D8-4EDD-9151-DBE2D760A754}" dt="2021-02-01T20:52:46.103" v="983" actId="26606"/>
          <ac:spMkLst>
            <pc:docMk/>
            <pc:sldMk cId="4007980689" sldId="257"/>
            <ac:spMk id="18" creationId="{5C8908E2-EE49-44D2-9428-A28D2312A8D5}"/>
          </ac:spMkLst>
        </pc:spChg>
        <pc:spChg chg="add">
          <ac:chgData name="Clements, William" userId="cbdb0636-a496-422a-8d40-98c53d494d26" providerId="ADAL" clId="{54D01482-61D8-4EDD-9151-DBE2D760A754}" dt="2021-02-01T20:52:46.103" v="983" actId="26606"/>
          <ac:spMkLst>
            <pc:docMk/>
            <pc:sldMk cId="4007980689" sldId="257"/>
            <ac:spMk id="21" creationId="{D06891CE-5B9C-4B9E-AA78-3A5E25434F86}"/>
          </ac:spMkLst>
        </pc:spChg>
        <pc:spChg chg="add">
          <ac:chgData name="Clements, William" userId="cbdb0636-a496-422a-8d40-98c53d494d26" providerId="ADAL" clId="{54D01482-61D8-4EDD-9151-DBE2D760A754}" dt="2021-02-01T20:52:46.103" v="983" actId="26606"/>
          <ac:spMkLst>
            <pc:docMk/>
            <pc:sldMk cId="4007980689" sldId="257"/>
            <ac:spMk id="22" creationId="{ED888B23-07FA-482A-96DF-47E31AF1A603}"/>
          </ac:spMkLst>
        </pc:spChg>
        <pc:grpChg chg="add">
          <ac:chgData name="Clements, William" userId="cbdb0636-a496-422a-8d40-98c53d494d26" providerId="ADAL" clId="{54D01482-61D8-4EDD-9151-DBE2D760A754}" dt="2021-02-01T20:52:46.103" v="983" actId="26606"/>
          <ac:grpSpMkLst>
            <pc:docMk/>
            <pc:sldMk cId="4007980689" sldId="257"/>
            <ac:grpSpMk id="19" creationId="{A23D792D-D9F2-4EB4-ADE2-65A518DA6489}"/>
          </ac:grpSpMkLst>
        </pc:grpChg>
        <pc:picChg chg="add del">
          <ac:chgData name="Clements, William" userId="cbdb0636-a496-422a-8d40-98c53d494d26" providerId="ADAL" clId="{54D01482-61D8-4EDD-9151-DBE2D760A754}" dt="2021-02-01T20:52:46.080" v="982" actId="26606"/>
          <ac:picMkLst>
            <pc:docMk/>
            <pc:sldMk cId="4007980689" sldId="257"/>
            <ac:picMk id="12" creationId="{B01A6F03-171F-40B2-8B2C-A061B89241F6}"/>
          </ac:picMkLst>
        </pc:picChg>
      </pc:sldChg>
      <pc:sldChg chg="addSp delSp modSp new mod modClrScheme chgLayout">
        <pc:chgData name="Clements, William" userId="cbdb0636-a496-422a-8d40-98c53d494d26" providerId="ADAL" clId="{54D01482-61D8-4EDD-9151-DBE2D760A754}" dt="2021-02-01T20:53:18.457" v="991" actId="113"/>
        <pc:sldMkLst>
          <pc:docMk/>
          <pc:sldMk cId="3390618097" sldId="258"/>
        </pc:sldMkLst>
        <pc:spChg chg="del">
          <ac:chgData name="Clements, William" userId="cbdb0636-a496-422a-8d40-98c53d494d26" providerId="ADAL" clId="{54D01482-61D8-4EDD-9151-DBE2D760A754}" dt="2021-02-01T20:32:42.447" v="315" actId="700"/>
          <ac:spMkLst>
            <pc:docMk/>
            <pc:sldMk cId="3390618097" sldId="258"/>
            <ac:spMk id="2" creationId="{D23D3589-D3D3-4F79-9BF0-8F8FA197719D}"/>
          </ac:spMkLst>
        </pc:spChg>
        <pc:spChg chg="add del mod">
          <ac:chgData name="Clements, William" userId="cbdb0636-a496-422a-8d40-98c53d494d26" providerId="ADAL" clId="{54D01482-61D8-4EDD-9151-DBE2D760A754}" dt="2021-02-01T20:32:30.416" v="313" actId="478"/>
          <ac:spMkLst>
            <pc:docMk/>
            <pc:sldMk cId="3390618097" sldId="258"/>
            <ac:spMk id="3" creationId="{A5E997AB-F70F-4C6A-8C39-0D9074B91DBB}"/>
          </ac:spMkLst>
        </pc:spChg>
        <pc:spChg chg="add del mod">
          <ac:chgData name="Clements, William" userId="cbdb0636-a496-422a-8d40-98c53d494d26" providerId="ADAL" clId="{54D01482-61D8-4EDD-9151-DBE2D760A754}" dt="2021-02-01T20:29:15.093" v="242"/>
          <ac:spMkLst>
            <pc:docMk/>
            <pc:sldMk cId="3390618097" sldId="258"/>
            <ac:spMk id="4" creationId="{6C188190-AD3F-4AEA-ACA8-63DCC84D211F}"/>
          </ac:spMkLst>
        </pc:spChg>
        <pc:spChg chg="add mod">
          <ac:chgData name="Clements, William" userId="cbdb0636-a496-422a-8d40-98c53d494d26" providerId="ADAL" clId="{54D01482-61D8-4EDD-9151-DBE2D760A754}" dt="2021-02-01T20:53:18.457" v="991" actId="113"/>
          <ac:spMkLst>
            <pc:docMk/>
            <pc:sldMk cId="3390618097" sldId="258"/>
            <ac:spMk id="6" creationId="{F1C08DA7-F815-431B-A22A-C4CE4B979ACA}"/>
          </ac:spMkLst>
        </pc:spChg>
        <pc:spChg chg="add del mod">
          <ac:chgData name="Clements, William" userId="cbdb0636-a496-422a-8d40-98c53d494d26" providerId="ADAL" clId="{54D01482-61D8-4EDD-9151-DBE2D760A754}" dt="2021-02-01T20:32:42.447" v="315" actId="700"/>
          <ac:spMkLst>
            <pc:docMk/>
            <pc:sldMk cId="3390618097" sldId="258"/>
            <ac:spMk id="8" creationId="{F23ADCF5-10A4-4060-BA87-E6A5C4C99E28}"/>
          </ac:spMkLst>
        </pc:spChg>
      </pc:sldChg>
      <pc:sldChg chg="addSp modSp new mod">
        <pc:chgData name="Clements, William" userId="cbdb0636-a496-422a-8d40-98c53d494d26" providerId="ADAL" clId="{54D01482-61D8-4EDD-9151-DBE2D760A754}" dt="2021-02-01T20:35:58.688" v="401" actId="1076"/>
        <pc:sldMkLst>
          <pc:docMk/>
          <pc:sldMk cId="3102720805" sldId="259"/>
        </pc:sldMkLst>
        <pc:picChg chg="add mod">
          <ac:chgData name="Clements, William" userId="cbdb0636-a496-422a-8d40-98c53d494d26" providerId="ADAL" clId="{54D01482-61D8-4EDD-9151-DBE2D760A754}" dt="2021-02-01T20:35:58.688" v="401" actId="1076"/>
          <ac:picMkLst>
            <pc:docMk/>
            <pc:sldMk cId="3102720805" sldId="259"/>
            <ac:picMk id="3" creationId="{155159A4-5D74-47B5-8989-FF7B43C25D20}"/>
          </ac:picMkLst>
        </pc:picChg>
      </pc:sldChg>
      <pc:sldChg chg="addSp modSp new mod">
        <pc:chgData name="Clements, William" userId="cbdb0636-a496-422a-8d40-98c53d494d26" providerId="ADAL" clId="{54D01482-61D8-4EDD-9151-DBE2D760A754}" dt="2021-02-01T21:04:29.353" v="993" actId="1076"/>
        <pc:sldMkLst>
          <pc:docMk/>
          <pc:sldMk cId="1562525823" sldId="260"/>
        </pc:sldMkLst>
        <pc:picChg chg="add mod">
          <ac:chgData name="Clements, William" userId="cbdb0636-a496-422a-8d40-98c53d494d26" providerId="ADAL" clId="{54D01482-61D8-4EDD-9151-DBE2D760A754}" dt="2021-02-01T21:04:29.353" v="993" actId="1076"/>
          <ac:picMkLst>
            <pc:docMk/>
            <pc:sldMk cId="1562525823" sldId="260"/>
            <ac:picMk id="3" creationId="{C5068490-0DA1-4962-A12F-33C3D43B6877}"/>
          </ac:picMkLst>
        </pc:picChg>
        <pc:picChg chg="add mod">
          <ac:chgData name="Clements, William" userId="cbdb0636-a496-422a-8d40-98c53d494d26" providerId="ADAL" clId="{54D01482-61D8-4EDD-9151-DBE2D760A754}" dt="2021-02-01T21:04:26.889" v="992" actId="1076"/>
          <ac:picMkLst>
            <pc:docMk/>
            <pc:sldMk cId="1562525823" sldId="260"/>
            <ac:picMk id="5" creationId="{5D9B3DCB-2EEA-47EA-9541-1C194AAD817F}"/>
          </ac:picMkLst>
        </pc:picChg>
      </pc:sldChg>
      <pc:sldChg chg="new del">
        <pc:chgData name="Clements, William" userId="cbdb0636-a496-422a-8d40-98c53d494d26" providerId="ADAL" clId="{54D01482-61D8-4EDD-9151-DBE2D760A754}" dt="2021-02-01T20:43:42.539" v="628" actId="47"/>
        <pc:sldMkLst>
          <pc:docMk/>
          <pc:sldMk cId="2771580898" sldId="261"/>
        </pc:sldMkLst>
      </pc:sldChg>
      <pc:sldChg chg="addSp delSp modSp new mod">
        <pc:chgData name="Clements, William" userId="cbdb0636-a496-422a-8d40-98c53d494d26" providerId="ADAL" clId="{54D01482-61D8-4EDD-9151-DBE2D760A754}" dt="2021-02-01T20:43:30.884" v="627" actId="20577"/>
        <pc:sldMkLst>
          <pc:docMk/>
          <pc:sldMk cId="3062081324" sldId="262"/>
        </pc:sldMkLst>
        <pc:spChg chg="mod">
          <ac:chgData name="Clements, William" userId="cbdb0636-a496-422a-8d40-98c53d494d26" providerId="ADAL" clId="{54D01482-61D8-4EDD-9151-DBE2D760A754}" dt="2021-02-01T20:39:14.227" v="419" actId="20577"/>
          <ac:spMkLst>
            <pc:docMk/>
            <pc:sldMk cId="3062081324" sldId="262"/>
            <ac:spMk id="2" creationId="{36FC05E8-90CE-4385-A69C-5F4C0CEB3075}"/>
          </ac:spMkLst>
        </pc:spChg>
        <pc:spChg chg="mod">
          <ac:chgData name="Clements, William" userId="cbdb0636-a496-422a-8d40-98c53d494d26" providerId="ADAL" clId="{54D01482-61D8-4EDD-9151-DBE2D760A754}" dt="2021-02-01T20:43:30.884" v="627" actId="20577"/>
          <ac:spMkLst>
            <pc:docMk/>
            <pc:sldMk cId="3062081324" sldId="262"/>
            <ac:spMk id="3" creationId="{88961B52-5ABE-44ED-A351-F386EEAC36CA}"/>
          </ac:spMkLst>
        </pc:spChg>
        <pc:spChg chg="add del">
          <ac:chgData name="Clements, William" userId="cbdb0636-a496-422a-8d40-98c53d494d26" providerId="ADAL" clId="{54D01482-61D8-4EDD-9151-DBE2D760A754}" dt="2021-02-01T20:39:37.771" v="454"/>
          <ac:spMkLst>
            <pc:docMk/>
            <pc:sldMk cId="3062081324" sldId="262"/>
            <ac:spMk id="4" creationId="{878055D5-DC19-40BF-B3EE-927566D967E1}"/>
          </ac:spMkLst>
        </pc:spChg>
        <pc:spChg chg="add del">
          <ac:chgData name="Clements, William" userId="cbdb0636-a496-422a-8d40-98c53d494d26" providerId="ADAL" clId="{54D01482-61D8-4EDD-9151-DBE2D760A754}" dt="2021-02-01T20:40:21.563" v="483"/>
          <ac:spMkLst>
            <pc:docMk/>
            <pc:sldMk cId="3062081324" sldId="262"/>
            <ac:spMk id="5" creationId="{D0DD2440-1F85-498E-82B2-7BFD07173FE2}"/>
          </ac:spMkLst>
        </pc:spChg>
        <pc:spChg chg="add del">
          <ac:chgData name="Clements, William" userId="cbdb0636-a496-422a-8d40-98c53d494d26" providerId="ADAL" clId="{54D01482-61D8-4EDD-9151-DBE2D760A754}" dt="2021-02-01T20:40:55.169" v="512"/>
          <ac:spMkLst>
            <pc:docMk/>
            <pc:sldMk cId="3062081324" sldId="262"/>
            <ac:spMk id="6" creationId="{3382AA38-C6E0-4A87-A098-4141D49553BA}"/>
          </ac:spMkLst>
        </pc:spChg>
        <pc:spChg chg="add del">
          <ac:chgData name="Clements, William" userId="cbdb0636-a496-422a-8d40-98c53d494d26" providerId="ADAL" clId="{54D01482-61D8-4EDD-9151-DBE2D760A754}" dt="2021-02-01T20:41:47.126" v="527"/>
          <ac:spMkLst>
            <pc:docMk/>
            <pc:sldMk cId="3062081324" sldId="262"/>
            <ac:spMk id="7" creationId="{0DB78946-2029-4BEA-85D4-4AFC0FFBFAFB}"/>
          </ac:spMkLst>
        </pc:spChg>
      </pc:sldChg>
      <pc:sldChg chg="addSp delSp modSp new mod">
        <pc:chgData name="Clements, William" userId="cbdb0636-a496-422a-8d40-98c53d494d26" providerId="ADAL" clId="{54D01482-61D8-4EDD-9151-DBE2D760A754}" dt="2021-02-01T20:48:14.461" v="959" actId="20577"/>
        <pc:sldMkLst>
          <pc:docMk/>
          <pc:sldMk cId="3988550916" sldId="263"/>
        </pc:sldMkLst>
        <pc:spChg chg="mod">
          <ac:chgData name="Clements, William" userId="cbdb0636-a496-422a-8d40-98c53d494d26" providerId="ADAL" clId="{54D01482-61D8-4EDD-9151-DBE2D760A754}" dt="2021-02-01T20:44:00.068" v="656" actId="20577"/>
          <ac:spMkLst>
            <pc:docMk/>
            <pc:sldMk cId="3988550916" sldId="263"/>
            <ac:spMk id="2" creationId="{5BAE8805-016A-474E-B92B-6C5087C5C6D7}"/>
          </ac:spMkLst>
        </pc:spChg>
        <pc:spChg chg="mod">
          <ac:chgData name="Clements, William" userId="cbdb0636-a496-422a-8d40-98c53d494d26" providerId="ADAL" clId="{54D01482-61D8-4EDD-9151-DBE2D760A754}" dt="2021-02-01T20:48:14.461" v="959" actId="20577"/>
          <ac:spMkLst>
            <pc:docMk/>
            <pc:sldMk cId="3988550916" sldId="263"/>
            <ac:spMk id="3" creationId="{B69B62C9-3B5F-4148-AE25-7883E39420F2}"/>
          </ac:spMkLst>
        </pc:spChg>
        <pc:spChg chg="add del">
          <ac:chgData name="Clements, William" userId="cbdb0636-a496-422a-8d40-98c53d494d26" providerId="ADAL" clId="{54D01482-61D8-4EDD-9151-DBE2D760A754}" dt="2021-02-01T20:44:32.180" v="675"/>
          <ac:spMkLst>
            <pc:docMk/>
            <pc:sldMk cId="3988550916" sldId="263"/>
            <ac:spMk id="4" creationId="{0F8C01DA-F946-4710-9F4A-84D9662F2AF3}"/>
          </ac:spMkLst>
        </pc:spChg>
        <pc:spChg chg="add del">
          <ac:chgData name="Clements, William" userId="cbdb0636-a496-422a-8d40-98c53d494d26" providerId="ADAL" clId="{54D01482-61D8-4EDD-9151-DBE2D760A754}" dt="2021-02-01T20:44:41.949" v="677"/>
          <ac:spMkLst>
            <pc:docMk/>
            <pc:sldMk cId="3988550916" sldId="263"/>
            <ac:spMk id="5" creationId="{6C5968E8-A936-4AB0-B119-DF56E2026D7F}"/>
          </ac:spMkLst>
        </pc:spChg>
        <pc:spChg chg="add del">
          <ac:chgData name="Clements, William" userId="cbdb0636-a496-422a-8d40-98c53d494d26" providerId="ADAL" clId="{54D01482-61D8-4EDD-9151-DBE2D760A754}" dt="2021-02-01T20:47:54.021" v="957"/>
          <ac:spMkLst>
            <pc:docMk/>
            <pc:sldMk cId="3988550916" sldId="263"/>
            <ac:spMk id="6" creationId="{F3F566CE-938B-4B59-B200-587106138DCD}"/>
          </ac:spMkLst>
        </pc:spChg>
      </pc:sldChg>
      <pc:sldChg chg="addSp delSp modSp add mod setBg setClrOvrMap">
        <pc:chgData name="Clements, William" userId="cbdb0636-a496-422a-8d40-98c53d494d26" providerId="ADAL" clId="{54D01482-61D8-4EDD-9151-DBE2D760A754}" dt="2021-02-01T20:52:34.661" v="980" actId="1076"/>
        <pc:sldMkLst>
          <pc:docMk/>
          <pc:sldMk cId="4294026321" sldId="268"/>
        </pc:sldMkLst>
        <pc:spChg chg="mod ord">
          <ac:chgData name="Clements, William" userId="cbdb0636-a496-422a-8d40-98c53d494d26" providerId="ADAL" clId="{54D01482-61D8-4EDD-9151-DBE2D760A754}" dt="2021-02-01T20:52:29.736" v="978" actId="26606"/>
          <ac:spMkLst>
            <pc:docMk/>
            <pc:sldMk cId="4294026321" sldId="268"/>
            <ac:spMk id="2" creationId="{00000000-0000-0000-0000-000000000000}"/>
          </ac:spMkLst>
        </pc:spChg>
        <pc:spChg chg="add del">
          <ac:chgData name="Clements, William" userId="cbdb0636-a496-422a-8d40-98c53d494d26" providerId="ADAL" clId="{54D01482-61D8-4EDD-9151-DBE2D760A754}" dt="2021-02-01T20:52:29.724" v="977" actId="26606"/>
          <ac:spMkLst>
            <pc:docMk/>
            <pc:sldMk cId="4294026321" sldId="268"/>
            <ac:spMk id="24" creationId="{95724071-AC7B-4A67-934B-CD7F90745802}"/>
          </ac:spMkLst>
        </pc:spChg>
        <pc:spChg chg="add del">
          <ac:chgData name="Clements, William" userId="cbdb0636-a496-422a-8d40-98c53d494d26" providerId="ADAL" clId="{54D01482-61D8-4EDD-9151-DBE2D760A754}" dt="2021-02-01T20:52:08.917" v="971" actId="26606"/>
          <ac:spMkLst>
            <pc:docMk/>
            <pc:sldMk cId="4294026321" sldId="268"/>
            <ac:spMk id="26" creationId="{72167E68-E502-46D8-85FF-2B5A1585CE34}"/>
          </ac:spMkLst>
        </pc:spChg>
        <pc:spChg chg="add del">
          <ac:chgData name="Clements, William" userId="cbdb0636-a496-422a-8d40-98c53d494d26" providerId="ADAL" clId="{54D01482-61D8-4EDD-9151-DBE2D760A754}" dt="2021-02-01T20:52:02.638" v="968" actId="26606"/>
          <ac:spMkLst>
            <pc:docMk/>
            <pc:sldMk cId="4294026321" sldId="268"/>
            <ac:spMk id="27" creationId="{F6E384F5-137A-40B1-97F0-694CC6ECD59C}"/>
          </ac:spMkLst>
        </pc:spChg>
        <pc:spChg chg="add">
          <ac:chgData name="Clements, William" userId="cbdb0636-a496-422a-8d40-98c53d494d26" providerId="ADAL" clId="{54D01482-61D8-4EDD-9151-DBE2D760A754}" dt="2021-02-01T20:52:29.736" v="978" actId="26606"/>
          <ac:spMkLst>
            <pc:docMk/>
            <pc:sldMk cId="4294026321" sldId="268"/>
            <ac:spMk id="28" creationId="{F6E384F5-137A-40B1-97F0-694CC6ECD59C}"/>
          </ac:spMkLst>
        </pc:spChg>
        <pc:spChg chg="add del">
          <ac:chgData name="Clements, William" userId="cbdb0636-a496-422a-8d40-98c53d494d26" providerId="ADAL" clId="{54D01482-61D8-4EDD-9151-DBE2D760A754}" dt="2021-02-01T20:52:02.638" v="968" actId="26606"/>
          <ac:spMkLst>
            <pc:docMk/>
            <pc:sldMk cId="4294026321" sldId="268"/>
            <ac:spMk id="29" creationId="{9DBC4630-03DA-474F-BBCB-BA3AE6B317A4}"/>
          </ac:spMkLst>
        </pc:spChg>
        <pc:spChg chg="add">
          <ac:chgData name="Clements, William" userId="cbdb0636-a496-422a-8d40-98c53d494d26" providerId="ADAL" clId="{54D01482-61D8-4EDD-9151-DBE2D760A754}" dt="2021-02-01T20:52:29.736" v="978" actId="26606"/>
          <ac:spMkLst>
            <pc:docMk/>
            <pc:sldMk cId="4294026321" sldId="268"/>
            <ac:spMk id="30" creationId="{9DBC4630-03DA-474F-BBCB-BA3AE6B317A4}"/>
          </ac:spMkLst>
        </pc:spChg>
        <pc:spChg chg="add del">
          <ac:chgData name="Clements, William" userId="cbdb0636-a496-422a-8d40-98c53d494d26" providerId="ADAL" clId="{54D01482-61D8-4EDD-9151-DBE2D760A754}" dt="2021-02-01T20:52:02.638" v="968" actId="26606"/>
          <ac:spMkLst>
            <pc:docMk/>
            <pc:sldMk cId="4294026321" sldId="268"/>
            <ac:spMk id="31" creationId="{78418A25-6EAC-4140-BFE6-284E1925B5EE}"/>
          </ac:spMkLst>
        </pc:spChg>
        <pc:spChg chg="add">
          <ac:chgData name="Clements, William" userId="cbdb0636-a496-422a-8d40-98c53d494d26" providerId="ADAL" clId="{54D01482-61D8-4EDD-9151-DBE2D760A754}" dt="2021-02-01T20:52:29.736" v="978" actId="26606"/>
          <ac:spMkLst>
            <pc:docMk/>
            <pc:sldMk cId="4294026321" sldId="268"/>
            <ac:spMk id="32" creationId="{78418A25-6EAC-4140-BFE6-284E1925B5EE}"/>
          </ac:spMkLst>
        </pc:spChg>
        <pc:spChg chg="add del">
          <ac:chgData name="Clements, William" userId="cbdb0636-a496-422a-8d40-98c53d494d26" providerId="ADAL" clId="{54D01482-61D8-4EDD-9151-DBE2D760A754}" dt="2021-02-01T20:52:02.638" v="968" actId="26606"/>
          <ac:spMkLst>
            <pc:docMk/>
            <pc:sldMk cId="4294026321" sldId="268"/>
            <ac:spMk id="33" creationId="{6B9D64DB-4D5C-4A91-B45F-F301E3174F9F}"/>
          </ac:spMkLst>
        </pc:spChg>
        <pc:spChg chg="add">
          <ac:chgData name="Clements, William" userId="cbdb0636-a496-422a-8d40-98c53d494d26" providerId="ADAL" clId="{54D01482-61D8-4EDD-9151-DBE2D760A754}" dt="2021-02-01T20:52:29.736" v="978" actId="26606"/>
          <ac:spMkLst>
            <pc:docMk/>
            <pc:sldMk cId="4294026321" sldId="268"/>
            <ac:spMk id="34" creationId="{31103AB2-C090-458F-B752-294F23AFA8AD}"/>
          </ac:spMkLst>
        </pc:spChg>
        <pc:spChg chg="add del">
          <ac:chgData name="Clements, William" userId="cbdb0636-a496-422a-8d40-98c53d494d26" providerId="ADAL" clId="{54D01482-61D8-4EDD-9151-DBE2D760A754}" dt="2021-02-01T20:52:02.638" v="968" actId="26606"/>
          <ac:spMkLst>
            <pc:docMk/>
            <pc:sldMk cId="4294026321" sldId="268"/>
            <ac:spMk id="35" creationId="{CB14CE1B-4BC5-4EF2-BE3D-05E4F580B3DB}"/>
          </ac:spMkLst>
        </pc:spChg>
        <pc:spChg chg="add del">
          <ac:chgData name="Clements, William" userId="cbdb0636-a496-422a-8d40-98c53d494d26" providerId="ADAL" clId="{54D01482-61D8-4EDD-9151-DBE2D760A754}" dt="2021-02-01T20:52:08.917" v="971" actId="26606"/>
          <ac:spMkLst>
            <pc:docMk/>
            <pc:sldMk cId="4294026321" sldId="268"/>
            <ac:spMk id="37" creationId="{C8F10CB3-3B5E-4C7A-98CF-B87454DDFA39}"/>
          </ac:spMkLst>
        </pc:spChg>
        <pc:spChg chg="add del">
          <ac:chgData name="Clements, William" userId="cbdb0636-a496-422a-8d40-98c53d494d26" providerId="ADAL" clId="{54D01482-61D8-4EDD-9151-DBE2D760A754}" dt="2021-02-01T20:52:08.917" v="971" actId="26606"/>
          <ac:spMkLst>
            <pc:docMk/>
            <pc:sldMk cId="4294026321" sldId="268"/>
            <ac:spMk id="38" creationId="{07977D39-626F-40D7-B00F-16E02602DD5A}"/>
          </ac:spMkLst>
        </pc:spChg>
        <pc:spChg chg="add del">
          <ac:chgData name="Clements, William" userId="cbdb0636-a496-422a-8d40-98c53d494d26" providerId="ADAL" clId="{54D01482-61D8-4EDD-9151-DBE2D760A754}" dt="2021-02-01T20:52:08.917" v="971" actId="26606"/>
          <ac:spMkLst>
            <pc:docMk/>
            <pc:sldMk cId="4294026321" sldId="268"/>
            <ac:spMk id="39" creationId="{B905CDE4-B751-4B3E-B625-6E59F8903414}"/>
          </ac:spMkLst>
        </pc:spChg>
        <pc:spChg chg="add del">
          <ac:chgData name="Clements, William" userId="cbdb0636-a496-422a-8d40-98c53d494d26" providerId="ADAL" clId="{54D01482-61D8-4EDD-9151-DBE2D760A754}" dt="2021-02-01T20:52:08.917" v="971" actId="26606"/>
          <ac:spMkLst>
            <pc:docMk/>
            <pc:sldMk cId="4294026321" sldId="268"/>
            <ac:spMk id="40" creationId="{08108C16-F4C0-44AA-999D-17BD39219B24}"/>
          </ac:spMkLst>
        </pc:spChg>
        <pc:spChg chg="add del">
          <ac:chgData name="Clements, William" userId="cbdb0636-a496-422a-8d40-98c53d494d26" providerId="ADAL" clId="{54D01482-61D8-4EDD-9151-DBE2D760A754}" dt="2021-02-01T20:52:08.917" v="971" actId="26606"/>
          <ac:spMkLst>
            <pc:docMk/>
            <pc:sldMk cId="4294026321" sldId="268"/>
            <ac:spMk id="41" creationId="{CDC29AC1-2821-4FCC-B597-88DAF39C36FE}"/>
          </ac:spMkLst>
        </pc:spChg>
        <pc:spChg chg="add del">
          <ac:chgData name="Clements, William" userId="cbdb0636-a496-422a-8d40-98c53d494d26" providerId="ADAL" clId="{54D01482-61D8-4EDD-9151-DBE2D760A754}" dt="2021-02-01T20:52:16.378" v="974" actId="26606"/>
          <ac:spMkLst>
            <pc:docMk/>
            <pc:sldMk cId="4294026321" sldId="268"/>
            <ac:spMk id="43" creationId="{07977D39-626F-40D7-B00F-16E02602DD5A}"/>
          </ac:spMkLst>
        </pc:spChg>
        <pc:spChg chg="add del">
          <ac:chgData name="Clements, William" userId="cbdb0636-a496-422a-8d40-98c53d494d26" providerId="ADAL" clId="{54D01482-61D8-4EDD-9151-DBE2D760A754}" dt="2021-02-01T20:52:16.378" v="974" actId="26606"/>
          <ac:spMkLst>
            <pc:docMk/>
            <pc:sldMk cId="4294026321" sldId="268"/>
            <ac:spMk id="44" creationId="{54DCAE23-3868-4F25-B1D7-4E334DCACCB9}"/>
          </ac:spMkLst>
        </pc:spChg>
        <pc:spChg chg="add del">
          <ac:chgData name="Clements, William" userId="cbdb0636-a496-422a-8d40-98c53d494d26" providerId="ADAL" clId="{54D01482-61D8-4EDD-9151-DBE2D760A754}" dt="2021-02-01T20:52:16.378" v="974" actId="26606"/>
          <ac:spMkLst>
            <pc:docMk/>
            <pc:sldMk cId="4294026321" sldId="268"/>
            <ac:spMk id="45" creationId="{B905CDE4-B751-4B3E-B625-6E59F8903414}"/>
          </ac:spMkLst>
        </pc:spChg>
        <pc:spChg chg="add del">
          <ac:chgData name="Clements, William" userId="cbdb0636-a496-422a-8d40-98c53d494d26" providerId="ADAL" clId="{54D01482-61D8-4EDD-9151-DBE2D760A754}" dt="2021-02-01T20:52:16.378" v="974" actId="26606"/>
          <ac:spMkLst>
            <pc:docMk/>
            <pc:sldMk cId="4294026321" sldId="268"/>
            <ac:spMk id="46" creationId="{08108C16-F4C0-44AA-999D-17BD39219B24}"/>
          </ac:spMkLst>
        </pc:spChg>
        <pc:spChg chg="add del">
          <ac:chgData name="Clements, William" userId="cbdb0636-a496-422a-8d40-98c53d494d26" providerId="ADAL" clId="{54D01482-61D8-4EDD-9151-DBE2D760A754}" dt="2021-02-01T20:52:16.378" v="974" actId="26606"/>
          <ac:spMkLst>
            <pc:docMk/>
            <pc:sldMk cId="4294026321" sldId="268"/>
            <ac:spMk id="47" creationId="{C8F10CB3-3B5E-4C7A-98CF-B87454DDFA39}"/>
          </ac:spMkLst>
        </pc:spChg>
        <pc:picChg chg="mod ord">
          <ac:chgData name="Clements, William" userId="cbdb0636-a496-422a-8d40-98c53d494d26" providerId="ADAL" clId="{54D01482-61D8-4EDD-9151-DBE2D760A754}" dt="2021-02-01T20:52:29.736" v="978" actId="26606"/>
          <ac:picMkLst>
            <pc:docMk/>
            <pc:sldMk cId="4294026321" sldId="268"/>
            <ac:picMk id="5" creationId="{00000000-0000-0000-0000-000000000000}"/>
          </ac:picMkLst>
        </pc:picChg>
        <pc:picChg chg="mod ord">
          <ac:chgData name="Clements, William" userId="cbdb0636-a496-422a-8d40-98c53d494d26" providerId="ADAL" clId="{54D01482-61D8-4EDD-9151-DBE2D760A754}" dt="2021-02-01T20:52:29.736" v="978" actId="26606"/>
          <ac:picMkLst>
            <pc:docMk/>
            <pc:sldMk cId="4294026321" sldId="268"/>
            <ac:picMk id="6" creationId="{00000000-0000-0000-0000-000000000000}"/>
          </ac:picMkLst>
        </pc:picChg>
        <pc:picChg chg="add del mod">
          <ac:chgData name="Clements, William" userId="cbdb0636-a496-422a-8d40-98c53d494d26" providerId="ADAL" clId="{54D01482-61D8-4EDD-9151-DBE2D760A754}" dt="2021-02-01T20:52:21.072" v="975" actId="21"/>
          <ac:picMkLst>
            <pc:docMk/>
            <pc:sldMk cId="4294026321" sldId="268"/>
            <ac:picMk id="7" creationId="{1AA3C4C3-DA78-4FC6-87D9-8CC146E38950}"/>
          </ac:picMkLst>
        </pc:picChg>
        <pc:picChg chg="add del mod ord replId">
          <ac:chgData name="Clements, William" userId="cbdb0636-a496-422a-8d40-98c53d494d26" providerId="ADAL" clId="{54D01482-61D8-4EDD-9151-DBE2D760A754}" dt="2021-02-01T20:52:29.736" v="978" actId="26606"/>
          <ac:picMkLst>
            <pc:docMk/>
            <pc:sldMk cId="4294026321" sldId="268"/>
            <ac:picMk id="18" creationId="{00000000-0000-0000-0000-000000000000}"/>
          </ac:picMkLst>
        </pc:picChg>
        <pc:picChg chg="mod ord">
          <ac:chgData name="Clements, William" userId="cbdb0636-a496-422a-8d40-98c53d494d26" providerId="ADAL" clId="{54D01482-61D8-4EDD-9151-DBE2D760A754}" dt="2021-02-01T20:52:29.736" v="978" actId="26606"/>
          <ac:picMkLst>
            <pc:docMk/>
            <pc:sldMk cId="4294026321" sldId="268"/>
            <ac:picMk id="22" creationId="{00000000-0000-0000-0000-000000000000}"/>
          </ac:picMkLst>
        </pc:picChg>
        <pc:picChg chg="add mod">
          <ac:chgData name="Clements, William" userId="cbdb0636-a496-422a-8d40-98c53d494d26" providerId="ADAL" clId="{54D01482-61D8-4EDD-9151-DBE2D760A754}" dt="2021-02-01T20:52:34.661" v="980" actId="1076"/>
          <ac:picMkLst>
            <pc:docMk/>
            <pc:sldMk cId="4294026321" sldId="268"/>
            <ac:picMk id="36" creationId="{5E3E7F34-2B68-4645-861D-755251C2F14A}"/>
          </ac:picMkLst>
        </pc:picChg>
      </pc:sldChg>
      <pc:sldChg chg="addSp delSp modSp new mod setBg">
        <pc:chgData name="Clements, William" userId="cbdb0636-a496-422a-8d40-98c53d494d26" providerId="ADAL" clId="{54D01482-61D8-4EDD-9151-DBE2D760A754}" dt="2021-02-01T21:24:45.408" v="1011" actId="26606"/>
        <pc:sldMkLst>
          <pc:docMk/>
          <pc:sldMk cId="2911342397" sldId="269"/>
        </pc:sldMkLst>
        <pc:spChg chg="mod">
          <ac:chgData name="Clements, William" userId="cbdb0636-a496-422a-8d40-98c53d494d26" providerId="ADAL" clId="{54D01482-61D8-4EDD-9151-DBE2D760A754}" dt="2021-02-01T21:24:45.408" v="1011" actId="26606"/>
          <ac:spMkLst>
            <pc:docMk/>
            <pc:sldMk cId="2911342397" sldId="269"/>
            <ac:spMk id="2" creationId="{B7E62607-8823-4E8C-9FF9-6CD853A2EE23}"/>
          </ac:spMkLst>
        </pc:spChg>
        <pc:spChg chg="del">
          <ac:chgData name="Clements, William" userId="cbdb0636-a496-422a-8d40-98c53d494d26" providerId="ADAL" clId="{54D01482-61D8-4EDD-9151-DBE2D760A754}" dt="2021-02-01T21:24:18.258" v="995"/>
          <ac:spMkLst>
            <pc:docMk/>
            <pc:sldMk cId="2911342397" sldId="269"/>
            <ac:spMk id="3" creationId="{C94F0FBE-E96C-4C80-AB12-F649F5985850}"/>
          </ac:spMkLst>
        </pc:spChg>
        <pc:spChg chg="del">
          <ac:chgData name="Clements, William" userId="cbdb0636-a496-422a-8d40-98c53d494d26" providerId="ADAL" clId="{54D01482-61D8-4EDD-9151-DBE2D760A754}" dt="2021-02-01T21:24:30.145" v="998"/>
          <ac:spMkLst>
            <pc:docMk/>
            <pc:sldMk cId="2911342397" sldId="269"/>
            <ac:spMk id="4" creationId="{BB8406EA-0B84-40C9-81C0-EC0C566ACE3E}"/>
          </ac:spMkLst>
        </pc:spChg>
        <pc:spChg chg="add">
          <ac:chgData name="Clements, William" userId="cbdb0636-a496-422a-8d40-98c53d494d26" providerId="ADAL" clId="{54D01482-61D8-4EDD-9151-DBE2D760A754}" dt="2021-02-01T21:24:45.408" v="1011" actId="26606"/>
          <ac:spMkLst>
            <pc:docMk/>
            <pc:sldMk cId="2911342397" sldId="269"/>
            <ac:spMk id="13" creationId="{6DB7ADBC-26DA-450D-A8BF-E1ACCB46639C}"/>
          </ac:spMkLst>
        </pc:spChg>
        <pc:spChg chg="add">
          <ac:chgData name="Clements, William" userId="cbdb0636-a496-422a-8d40-98c53d494d26" providerId="ADAL" clId="{54D01482-61D8-4EDD-9151-DBE2D760A754}" dt="2021-02-01T21:24:45.408" v="1011" actId="26606"/>
          <ac:spMkLst>
            <pc:docMk/>
            <pc:sldMk cId="2911342397" sldId="269"/>
            <ac:spMk id="15" creationId="{5E3C0EDB-60D3-4CEF-8B80-C6D01E08DEC2}"/>
          </ac:spMkLst>
        </pc:spChg>
        <pc:spChg chg="add">
          <ac:chgData name="Clements, William" userId="cbdb0636-a496-422a-8d40-98c53d494d26" providerId="ADAL" clId="{54D01482-61D8-4EDD-9151-DBE2D760A754}" dt="2021-02-01T21:24:45.408" v="1011" actId="26606"/>
          <ac:spMkLst>
            <pc:docMk/>
            <pc:sldMk cId="2911342397" sldId="269"/>
            <ac:spMk id="17" creationId="{40C269CE-FB56-4D68-8CFB-1CFD5F350518}"/>
          </ac:spMkLst>
        </pc:spChg>
        <pc:spChg chg="add">
          <ac:chgData name="Clements, William" userId="cbdb0636-a496-422a-8d40-98c53d494d26" providerId="ADAL" clId="{54D01482-61D8-4EDD-9151-DBE2D760A754}" dt="2021-02-01T21:24:45.408" v="1011" actId="26606"/>
          <ac:spMkLst>
            <pc:docMk/>
            <pc:sldMk cId="2911342397" sldId="269"/>
            <ac:spMk id="19" creationId="{A6ED7E7F-75F7-4581-A930-C4DEBC2A8419}"/>
          </ac:spMkLst>
        </pc:spChg>
        <pc:picChg chg="add mod">
          <ac:chgData name="Clements, William" userId="cbdb0636-a496-422a-8d40-98c53d494d26" providerId="ADAL" clId="{54D01482-61D8-4EDD-9151-DBE2D760A754}" dt="2021-02-01T21:24:45.408" v="1011" actId="26606"/>
          <ac:picMkLst>
            <pc:docMk/>
            <pc:sldMk cId="2911342397" sldId="269"/>
            <ac:picMk id="6" creationId="{60914A67-2D94-49CA-8F76-58A3DFFCC015}"/>
          </ac:picMkLst>
        </pc:picChg>
        <pc:picChg chg="add mod">
          <ac:chgData name="Clements, William" userId="cbdb0636-a496-422a-8d40-98c53d494d26" providerId="ADAL" clId="{54D01482-61D8-4EDD-9151-DBE2D760A754}" dt="2021-02-01T21:24:45.408" v="1011" actId="26606"/>
          <ac:picMkLst>
            <pc:docMk/>
            <pc:sldMk cId="2911342397" sldId="269"/>
            <ac:picMk id="8" creationId="{C542E4AE-29E7-44F0-B01A-B17A1EF60CD7}"/>
          </ac:picMkLst>
        </pc:picChg>
      </pc:sldChg>
    </pc:docChg>
  </pc:docChgLst>
  <pc:docChgLst>
    <pc:chgData name="Clements, William" userId="cbdb0636-a496-422a-8d40-98c53d494d26" providerId="ADAL" clId="{457C551B-3C48-415F-9994-DC2E61C6A4BC}"/>
    <pc:docChg chg="modSld">
      <pc:chgData name="Clements, William" userId="cbdb0636-a496-422a-8d40-98c53d494d26" providerId="ADAL" clId="{457C551B-3C48-415F-9994-DC2E61C6A4BC}" dt="2021-06-21T16:52:41.692" v="0" actId="1076"/>
      <pc:docMkLst>
        <pc:docMk/>
      </pc:docMkLst>
      <pc:sldChg chg="modSp mod">
        <pc:chgData name="Clements, William" userId="cbdb0636-a496-422a-8d40-98c53d494d26" providerId="ADAL" clId="{457C551B-3C48-415F-9994-DC2E61C6A4BC}" dt="2021-06-21T16:52:41.692" v="0" actId="1076"/>
        <pc:sldMkLst>
          <pc:docMk/>
          <pc:sldMk cId="1562525823" sldId="260"/>
        </pc:sldMkLst>
        <pc:picChg chg="mod">
          <ac:chgData name="Clements, William" userId="cbdb0636-a496-422a-8d40-98c53d494d26" providerId="ADAL" clId="{457C551B-3C48-415F-9994-DC2E61C6A4BC}" dt="2021-06-21T16:52:41.692" v="0" actId="1076"/>
          <ac:picMkLst>
            <pc:docMk/>
            <pc:sldMk cId="1562525823" sldId="260"/>
            <ac:picMk id="3" creationId="{C5068490-0DA1-4962-A12F-33C3D43B6877}"/>
          </ac:picMkLst>
        </pc:picChg>
      </pc:sldChg>
    </pc:docChg>
  </pc:docChgLst>
  <pc:docChgLst>
    <pc:chgData name="Clements, William" userId="cbdb0636-a496-422a-8d40-98c53d494d26" providerId="ADAL" clId="{F3A3F74D-E3B7-6848-9B43-6C281AEF8915}"/>
    <pc:docChg chg="undo custSel addSld delSld modSld sldOrd">
      <pc:chgData name="Clements, William" userId="cbdb0636-a496-422a-8d40-98c53d494d26" providerId="ADAL" clId="{F3A3F74D-E3B7-6848-9B43-6C281AEF8915}" dt="2022-12-02T00:27:07.159" v="2946"/>
      <pc:docMkLst>
        <pc:docMk/>
      </pc:docMkLst>
      <pc:sldChg chg="addSp delSp modSp mod">
        <pc:chgData name="Clements, William" userId="cbdb0636-a496-422a-8d40-98c53d494d26" providerId="ADAL" clId="{F3A3F74D-E3B7-6848-9B43-6C281AEF8915}" dt="2022-11-29T22:01:32.853" v="2920" actId="20577"/>
        <pc:sldMkLst>
          <pc:docMk/>
          <pc:sldMk cId="2642038702" sldId="256"/>
        </pc:sldMkLst>
        <pc:spChg chg="mod">
          <ac:chgData name="Clements, William" userId="cbdb0636-a496-422a-8d40-98c53d494d26" providerId="ADAL" clId="{F3A3F74D-E3B7-6848-9B43-6C281AEF8915}" dt="2022-11-29T22:01:32.853" v="2920" actId="20577"/>
          <ac:spMkLst>
            <pc:docMk/>
            <pc:sldMk cId="2642038702" sldId="256"/>
            <ac:spMk id="2" creationId="{863DC863-832A-4671-9E63-64A5D8BCD96F}"/>
          </ac:spMkLst>
        </pc:spChg>
        <pc:spChg chg="mod">
          <ac:chgData name="Clements, William" userId="cbdb0636-a496-422a-8d40-98c53d494d26" providerId="ADAL" clId="{F3A3F74D-E3B7-6848-9B43-6C281AEF8915}" dt="2022-11-29T17:16:49.608" v="7"/>
          <ac:spMkLst>
            <pc:docMk/>
            <pc:sldMk cId="2642038702" sldId="256"/>
            <ac:spMk id="3" creationId="{AE4E13FE-A4E9-422E-AC93-A5B1689CE911}"/>
          </ac:spMkLst>
        </pc:spChg>
        <pc:spChg chg="add del">
          <ac:chgData name="Clements, William" userId="cbdb0636-a496-422a-8d40-98c53d494d26" providerId="ADAL" clId="{F3A3F74D-E3B7-6848-9B43-6C281AEF8915}" dt="2022-11-29T17:16:37.264" v="5" actId="22"/>
          <ac:spMkLst>
            <pc:docMk/>
            <pc:sldMk cId="2642038702" sldId="256"/>
            <ac:spMk id="7" creationId="{522BBD98-4068-E6DF-8F11-63E1148A6AA4}"/>
          </ac:spMkLst>
        </pc:spChg>
      </pc:sldChg>
      <pc:sldChg chg="delSp modSp mod delDesignElem">
        <pc:chgData name="Clements, William" userId="cbdb0636-a496-422a-8d40-98c53d494d26" providerId="ADAL" clId="{F3A3F74D-E3B7-6848-9B43-6C281AEF8915}" dt="2022-11-30T22:00:42.563" v="2922" actId="207"/>
        <pc:sldMkLst>
          <pc:docMk/>
          <pc:sldMk cId="4007980689" sldId="257"/>
        </pc:sldMkLst>
        <pc:spChg chg="mod">
          <ac:chgData name="Clements, William" userId="cbdb0636-a496-422a-8d40-98c53d494d26" providerId="ADAL" clId="{F3A3F74D-E3B7-6848-9B43-6C281AEF8915}" dt="2022-11-30T22:00:42.563" v="2922" actId="207"/>
          <ac:spMkLst>
            <pc:docMk/>
            <pc:sldMk cId="4007980689" sldId="257"/>
            <ac:spMk id="3" creationId="{2F9D034F-B912-4468-86C1-91BE95D38B93}"/>
          </ac:spMkLst>
        </pc:spChg>
        <pc:spChg chg="del">
          <ac:chgData name="Clements, William" userId="cbdb0636-a496-422a-8d40-98c53d494d26" providerId="ADAL" clId="{F3A3F74D-E3B7-6848-9B43-6C281AEF8915}" dt="2022-11-29T17:16:24.492" v="3"/>
          <ac:spMkLst>
            <pc:docMk/>
            <pc:sldMk cId="4007980689" sldId="257"/>
            <ac:spMk id="18" creationId="{5C8908E2-EE49-44D2-9428-A28D2312A8D5}"/>
          </ac:spMkLst>
        </pc:spChg>
        <pc:spChg chg="del">
          <ac:chgData name="Clements, William" userId="cbdb0636-a496-422a-8d40-98c53d494d26" providerId="ADAL" clId="{F3A3F74D-E3B7-6848-9B43-6C281AEF8915}" dt="2022-11-29T17:16:24.492" v="3"/>
          <ac:spMkLst>
            <pc:docMk/>
            <pc:sldMk cId="4007980689" sldId="257"/>
            <ac:spMk id="21" creationId="{D06891CE-5B9C-4B9E-AA78-3A5E25434F86}"/>
          </ac:spMkLst>
        </pc:spChg>
        <pc:spChg chg="del">
          <ac:chgData name="Clements, William" userId="cbdb0636-a496-422a-8d40-98c53d494d26" providerId="ADAL" clId="{F3A3F74D-E3B7-6848-9B43-6C281AEF8915}" dt="2022-11-29T17:16:24.492" v="3"/>
          <ac:spMkLst>
            <pc:docMk/>
            <pc:sldMk cId="4007980689" sldId="257"/>
            <ac:spMk id="22" creationId="{ED888B23-07FA-482A-96DF-47E31AF1A603}"/>
          </ac:spMkLst>
        </pc:spChg>
        <pc:grpChg chg="del">
          <ac:chgData name="Clements, William" userId="cbdb0636-a496-422a-8d40-98c53d494d26" providerId="ADAL" clId="{F3A3F74D-E3B7-6848-9B43-6C281AEF8915}" dt="2022-11-29T17:16:24.492" v="3"/>
          <ac:grpSpMkLst>
            <pc:docMk/>
            <pc:sldMk cId="4007980689" sldId="257"/>
            <ac:grpSpMk id="19" creationId="{A23D792D-D9F2-4EB4-ADE2-65A518DA6489}"/>
          </ac:grpSpMkLst>
        </pc:grpChg>
      </pc:sldChg>
      <pc:sldChg chg="addSp modSp mod">
        <pc:chgData name="Clements, William" userId="cbdb0636-a496-422a-8d40-98c53d494d26" providerId="ADAL" clId="{F3A3F74D-E3B7-6848-9B43-6C281AEF8915}" dt="2022-11-29T17:23:46.759" v="217" actId="1076"/>
        <pc:sldMkLst>
          <pc:docMk/>
          <pc:sldMk cId="3390618097" sldId="258"/>
        </pc:sldMkLst>
        <pc:picChg chg="add mod">
          <ac:chgData name="Clements, William" userId="cbdb0636-a496-422a-8d40-98c53d494d26" providerId="ADAL" clId="{F3A3F74D-E3B7-6848-9B43-6C281AEF8915}" dt="2022-11-29T17:23:46.759" v="217" actId="1076"/>
          <ac:picMkLst>
            <pc:docMk/>
            <pc:sldMk cId="3390618097" sldId="258"/>
            <ac:picMk id="2" creationId="{04A8C718-5644-6727-7481-E10DC9E33455}"/>
          </ac:picMkLst>
        </pc:picChg>
      </pc:sldChg>
      <pc:sldChg chg="del mod modShow">
        <pc:chgData name="Clements, William" userId="cbdb0636-a496-422a-8d40-98c53d494d26" providerId="ADAL" clId="{F3A3F74D-E3B7-6848-9B43-6C281AEF8915}" dt="2022-11-29T19:20:01.197" v="2918" actId="2696"/>
        <pc:sldMkLst>
          <pc:docMk/>
          <pc:sldMk cId="3102720805" sldId="259"/>
        </pc:sldMkLst>
      </pc:sldChg>
      <pc:sldChg chg="del mod modShow">
        <pc:chgData name="Clements, William" userId="cbdb0636-a496-422a-8d40-98c53d494d26" providerId="ADAL" clId="{F3A3F74D-E3B7-6848-9B43-6C281AEF8915}" dt="2022-11-29T19:20:01.197" v="2918" actId="2696"/>
        <pc:sldMkLst>
          <pc:docMk/>
          <pc:sldMk cId="1562525823" sldId="260"/>
        </pc:sldMkLst>
      </pc:sldChg>
      <pc:sldChg chg="modSp del">
        <pc:chgData name="Clements, William" userId="cbdb0636-a496-422a-8d40-98c53d494d26" providerId="ADAL" clId="{F3A3F74D-E3B7-6848-9B43-6C281AEF8915}" dt="2022-11-29T19:20:01.197" v="2918" actId="2696"/>
        <pc:sldMkLst>
          <pc:docMk/>
          <pc:sldMk cId="3062081324" sldId="262"/>
        </pc:sldMkLst>
        <pc:spChg chg="mod">
          <ac:chgData name="Clements, William" userId="cbdb0636-a496-422a-8d40-98c53d494d26" providerId="ADAL" clId="{F3A3F74D-E3B7-6848-9B43-6C281AEF8915}" dt="2022-11-29T17:16:24.492" v="3"/>
          <ac:spMkLst>
            <pc:docMk/>
            <pc:sldMk cId="3062081324" sldId="262"/>
            <ac:spMk id="2" creationId="{36FC05E8-90CE-4385-A69C-5F4C0CEB3075}"/>
          </ac:spMkLst>
        </pc:spChg>
        <pc:spChg chg="mod">
          <ac:chgData name="Clements, William" userId="cbdb0636-a496-422a-8d40-98c53d494d26" providerId="ADAL" clId="{F3A3F74D-E3B7-6848-9B43-6C281AEF8915}" dt="2022-11-29T17:16:24.492" v="3"/>
          <ac:spMkLst>
            <pc:docMk/>
            <pc:sldMk cId="3062081324" sldId="262"/>
            <ac:spMk id="3" creationId="{88961B52-5ABE-44ED-A351-F386EEAC36CA}"/>
          </ac:spMkLst>
        </pc:spChg>
      </pc:sldChg>
      <pc:sldChg chg="modSp del">
        <pc:chgData name="Clements, William" userId="cbdb0636-a496-422a-8d40-98c53d494d26" providerId="ADAL" clId="{F3A3F74D-E3B7-6848-9B43-6C281AEF8915}" dt="2022-11-29T19:20:01.197" v="2918" actId="2696"/>
        <pc:sldMkLst>
          <pc:docMk/>
          <pc:sldMk cId="3988550916" sldId="263"/>
        </pc:sldMkLst>
        <pc:spChg chg="mod">
          <ac:chgData name="Clements, William" userId="cbdb0636-a496-422a-8d40-98c53d494d26" providerId="ADAL" clId="{F3A3F74D-E3B7-6848-9B43-6C281AEF8915}" dt="2022-11-29T17:16:24.492" v="3"/>
          <ac:spMkLst>
            <pc:docMk/>
            <pc:sldMk cId="3988550916" sldId="263"/>
            <ac:spMk id="2" creationId="{5BAE8805-016A-474E-B92B-6C5087C5C6D7}"/>
          </ac:spMkLst>
        </pc:spChg>
        <pc:spChg chg="mod">
          <ac:chgData name="Clements, William" userId="cbdb0636-a496-422a-8d40-98c53d494d26" providerId="ADAL" clId="{F3A3F74D-E3B7-6848-9B43-6C281AEF8915}" dt="2022-11-29T17:16:24.492" v="3"/>
          <ac:spMkLst>
            <pc:docMk/>
            <pc:sldMk cId="3988550916" sldId="263"/>
            <ac:spMk id="3" creationId="{B69B62C9-3B5F-4148-AE25-7883E39420F2}"/>
          </ac:spMkLst>
        </pc:spChg>
      </pc:sldChg>
      <pc:sldChg chg="add">
        <pc:chgData name="Clements, William" userId="cbdb0636-a496-422a-8d40-98c53d494d26" providerId="ADAL" clId="{F3A3F74D-E3B7-6848-9B43-6C281AEF8915}" dt="2022-11-29T17:17:26.767" v="34"/>
        <pc:sldMkLst>
          <pc:docMk/>
          <pc:sldMk cId="3352143797" sldId="265"/>
        </pc:sldMkLst>
      </pc:sldChg>
      <pc:sldChg chg="delSp delDesignElem">
        <pc:chgData name="Clements, William" userId="cbdb0636-a496-422a-8d40-98c53d494d26" providerId="ADAL" clId="{F3A3F74D-E3B7-6848-9B43-6C281AEF8915}" dt="2022-11-29T17:16:24.492" v="3"/>
        <pc:sldMkLst>
          <pc:docMk/>
          <pc:sldMk cId="4294026321" sldId="268"/>
        </pc:sldMkLst>
        <pc:spChg chg="del">
          <ac:chgData name="Clements, William" userId="cbdb0636-a496-422a-8d40-98c53d494d26" providerId="ADAL" clId="{F3A3F74D-E3B7-6848-9B43-6C281AEF8915}" dt="2022-11-29T17:16:24.492" v="3"/>
          <ac:spMkLst>
            <pc:docMk/>
            <pc:sldMk cId="4294026321" sldId="268"/>
            <ac:spMk id="28" creationId="{F6E384F5-137A-40B1-97F0-694CC6ECD59C}"/>
          </ac:spMkLst>
        </pc:spChg>
        <pc:spChg chg="del">
          <ac:chgData name="Clements, William" userId="cbdb0636-a496-422a-8d40-98c53d494d26" providerId="ADAL" clId="{F3A3F74D-E3B7-6848-9B43-6C281AEF8915}" dt="2022-11-29T17:16:24.492" v="3"/>
          <ac:spMkLst>
            <pc:docMk/>
            <pc:sldMk cId="4294026321" sldId="268"/>
            <ac:spMk id="30" creationId="{9DBC4630-03DA-474F-BBCB-BA3AE6B317A4}"/>
          </ac:spMkLst>
        </pc:spChg>
        <pc:spChg chg="del">
          <ac:chgData name="Clements, William" userId="cbdb0636-a496-422a-8d40-98c53d494d26" providerId="ADAL" clId="{F3A3F74D-E3B7-6848-9B43-6C281AEF8915}" dt="2022-11-29T17:16:24.492" v="3"/>
          <ac:spMkLst>
            <pc:docMk/>
            <pc:sldMk cId="4294026321" sldId="268"/>
            <ac:spMk id="32" creationId="{78418A25-6EAC-4140-BFE6-284E1925B5EE}"/>
          </ac:spMkLst>
        </pc:spChg>
        <pc:spChg chg="del">
          <ac:chgData name="Clements, William" userId="cbdb0636-a496-422a-8d40-98c53d494d26" providerId="ADAL" clId="{F3A3F74D-E3B7-6848-9B43-6C281AEF8915}" dt="2022-11-29T17:16:24.492" v="3"/>
          <ac:spMkLst>
            <pc:docMk/>
            <pc:sldMk cId="4294026321" sldId="268"/>
            <ac:spMk id="34" creationId="{31103AB2-C090-458F-B752-294F23AFA8AD}"/>
          </ac:spMkLst>
        </pc:spChg>
      </pc:sldChg>
      <pc:sldChg chg="delSp delDesignElem">
        <pc:chgData name="Clements, William" userId="cbdb0636-a496-422a-8d40-98c53d494d26" providerId="ADAL" clId="{F3A3F74D-E3B7-6848-9B43-6C281AEF8915}" dt="2022-11-29T17:16:24.492" v="3"/>
        <pc:sldMkLst>
          <pc:docMk/>
          <pc:sldMk cId="2911342397" sldId="269"/>
        </pc:sldMkLst>
        <pc:spChg chg="del">
          <ac:chgData name="Clements, William" userId="cbdb0636-a496-422a-8d40-98c53d494d26" providerId="ADAL" clId="{F3A3F74D-E3B7-6848-9B43-6C281AEF8915}" dt="2022-11-29T17:16:24.492" v="3"/>
          <ac:spMkLst>
            <pc:docMk/>
            <pc:sldMk cId="2911342397" sldId="269"/>
            <ac:spMk id="13" creationId="{6DB7ADBC-26DA-450D-A8BF-E1ACCB46639C}"/>
          </ac:spMkLst>
        </pc:spChg>
        <pc:spChg chg="del">
          <ac:chgData name="Clements, William" userId="cbdb0636-a496-422a-8d40-98c53d494d26" providerId="ADAL" clId="{F3A3F74D-E3B7-6848-9B43-6C281AEF8915}" dt="2022-11-29T17:16:24.492" v="3"/>
          <ac:spMkLst>
            <pc:docMk/>
            <pc:sldMk cId="2911342397" sldId="269"/>
            <ac:spMk id="15" creationId="{5E3C0EDB-60D3-4CEF-8B80-C6D01E08DEC2}"/>
          </ac:spMkLst>
        </pc:spChg>
        <pc:spChg chg="del">
          <ac:chgData name="Clements, William" userId="cbdb0636-a496-422a-8d40-98c53d494d26" providerId="ADAL" clId="{F3A3F74D-E3B7-6848-9B43-6C281AEF8915}" dt="2022-11-29T17:16:24.492" v="3"/>
          <ac:spMkLst>
            <pc:docMk/>
            <pc:sldMk cId="2911342397" sldId="269"/>
            <ac:spMk id="17" creationId="{40C269CE-FB56-4D68-8CFB-1CFD5F350518}"/>
          </ac:spMkLst>
        </pc:spChg>
        <pc:spChg chg="del">
          <ac:chgData name="Clements, William" userId="cbdb0636-a496-422a-8d40-98c53d494d26" providerId="ADAL" clId="{F3A3F74D-E3B7-6848-9B43-6C281AEF8915}" dt="2022-11-29T17:16:24.492" v="3"/>
          <ac:spMkLst>
            <pc:docMk/>
            <pc:sldMk cId="2911342397" sldId="269"/>
            <ac:spMk id="19" creationId="{A6ED7E7F-75F7-4581-A930-C4DEBC2A8419}"/>
          </ac:spMkLst>
        </pc:spChg>
      </pc:sldChg>
      <pc:sldChg chg="add">
        <pc:chgData name="Clements, William" userId="cbdb0636-a496-422a-8d40-98c53d494d26" providerId="ADAL" clId="{F3A3F74D-E3B7-6848-9B43-6C281AEF8915}" dt="2022-11-29T17:17:06.144" v="33"/>
        <pc:sldMkLst>
          <pc:docMk/>
          <pc:sldMk cId="1555995004" sldId="416"/>
        </pc:sldMkLst>
      </pc:sldChg>
      <pc:sldChg chg="addSp modSp new mod modClrScheme chgLayout">
        <pc:chgData name="Clements, William" userId="cbdb0636-a496-422a-8d40-98c53d494d26" providerId="ADAL" clId="{F3A3F74D-E3B7-6848-9B43-6C281AEF8915}" dt="2022-11-29T17:20:07.659" v="65" actId="700"/>
        <pc:sldMkLst>
          <pc:docMk/>
          <pc:sldMk cId="3893914441" sldId="417"/>
        </pc:sldMkLst>
        <pc:spChg chg="mod ord">
          <ac:chgData name="Clements, William" userId="cbdb0636-a496-422a-8d40-98c53d494d26" providerId="ADAL" clId="{F3A3F74D-E3B7-6848-9B43-6C281AEF8915}" dt="2022-11-29T17:20:07.659" v="65" actId="700"/>
          <ac:spMkLst>
            <pc:docMk/>
            <pc:sldMk cId="3893914441" sldId="417"/>
            <ac:spMk id="2" creationId="{F9AB5E1E-4E87-6BA9-543B-FF2A35F1E3FE}"/>
          </ac:spMkLst>
        </pc:spChg>
        <pc:spChg chg="mod ord">
          <ac:chgData name="Clements, William" userId="cbdb0636-a496-422a-8d40-98c53d494d26" providerId="ADAL" clId="{F3A3F74D-E3B7-6848-9B43-6C281AEF8915}" dt="2022-11-29T17:20:07.659" v="65" actId="700"/>
          <ac:spMkLst>
            <pc:docMk/>
            <pc:sldMk cId="3893914441" sldId="417"/>
            <ac:spMk id="3" creationId="{EDA567DD-29E7-F82E-0CDA-3BC84263D692}"/>
          </ac:spMkLst>
        </pc:spChg>
        <pc:spChg chg="add mod ord">
          <ac:chgData name="Clements, William" userId="cbdb0636-a496-422a-8d40-98c53d494d26" providerId="ADAL" clId="{F3A3F74D-E3B7-6848-9B43-6C281AEF8915}" dt="2022-11-29T17:20:07.659" v="65" actId="700"/>
          <ac:spMkLst>
            <pc:docMk/>
            <pc:sldMk cId="3893914441" sldId="417"/>
            <ac:spMk id="4" creationId="{8972D32F-3BDF-639A-6DFD-839EE2943D19}"/>
          </ac:spMkLst>
        </pc:spChg>
      </pc:sldChg>
      <pc:sldChg chg="modSp add mod modShow">
        <pc:chgData name="Clements, William" userId="cbdb0636-a496-422a-8d40-98c53d494d26" providerId="ADAL" clId="{F3A3F74D-E3B7-6848-9B43-6C281AEF8915}" dt="2022-11-29T19:10:50.268" v="2869" actId="1076"/>
        <pc:sldMkLst>
          <pc:docMk/>
          <pc:sldMk cId="692003546" sldId="422"/>
        </pc:sldMkLst>
        <pc:spChg chg="mod">
          <ac:chgData name="Clements, William" userId="cbdb0636-a496-422a-8d40-98c53d494d26" providerId="ADAL" clId="{F3A3F74D-E3B7-6848-9B43-6C281AEF8915}" dt="2022-11-29T18:57:54.155" v="2728" actId="6549"/>
          <ac:spMkLst>
            <pc:docMk/>
            <pc:sldMk cId="692003546" sldId="422"/>
            <ac:spMk id="2" creationId="{8B1BD916-5169-E0A0-F456-C98917098845}"/>
          </ac:spMkLst>
        </pc:spChg>
        <pc:picChg chg="mod">
          <ac:chgData name="Clements, William" userId="cbdb0636-a496-422a-8d40-98c53d494d26" providerId="ADAL" clId="{F3A3F74D-E3B7-6848-9B43-6C281AEF8915}" dt="2022-11-29T19:10:42.460" v="2867" actId="14100"/>
          <ac:picMkLst>
            <pc:docMk/>
            <pc:sldMk cId="692003546" sldId="422"/>
            <ac:picMk id="1026" creationId="{25BF297F-E609-0670-9AAF-D02F770899BC}"/>
          </ac:picMkLst>
        </pc:picChg>
        <pc:picChg chg="mod">
          <ac:chgData name="Clements, William" userId="cbdb0636-a496-422a-8d40-98c53d494d26" providerId="ADAL" clId="{F3A3F74D-E3B7-6848-9B43-6C281AEF8915}" dt="2022-11-29T19:10:50.268" v="2869" actId="1076"/>
          <ac:picMkLst>
            <pc:docMk/>
            <pc:sldMk cId="692003546" sldId="422"/>
            <ac:picMk id="1028" creationId="{B10982B2-CEA4-E883-EFE4-6B1C9A9B797B}"/>
          </ac:picMkLst>
        </pc:picChg>
      </pc:sldChg>
      <pc:sldChg chg="addSp delSp modSp add mod">
        <pc:chgData name="Clements, William" userId="cbdb0636-a496-422a-8d40-98c53d494d26" providerId="ADAL" clId="{F3A3F74D-E3B7-6848-9B43-6C281AEF8915}" dt="2022-11-29T19:03:20.788" v="2829" actId="13822"/>
        <pc:sldMkLst>
          <pc:docMk/>
          <pc:sldMk cId="1330043180" sldId="434"/>
        </pc:sldMkLst>
        <pc:spChg chg="mod">
          <ac:chgData name="Clements, William" userId="cbdb0636-a496-422a-8d40-98c53d494d26" providerId="ADAL" clId="{F3A3F74D-E3B7-6848-9B43-6C281AEF8915}" dt="2022-11-29T18:44:45.741" v="2538" actId="20577"/>
          <ac:spMkLst>
            <pc:docMk/>
            <pc:sldMk cId="1330043180" sldId="434"/>
            <ac:spMk id="3" creationId="{8F315958-6080-BBB4-AAAA-7C8F24683ED1}"/>
          </ac:spMkLst>
        </pc:spChg>
        <pc:spChg chg="mod">
          <ac:chgData name="Clements, William" userId="cbdb0636-a496-422a-8d40-98c53d494d26" providerId="ADAL" clId="{F3A3F74D-E3B7-6848-9B43-6C281AEF8915}" dt="2022-11-29T18:44:06.468" v="2527" actId="207"/>
          <ac:spMkLst>
            <pc:docMk/>
            <pc:sldMk cId="1330043180" sldId="434"/>
            <ac:spMk id="11" creationId="{DC600E77-7768-2FE7-3B56-CE789B27AB3A}"/>
          </ac:spMkLst>
        </pc:spChg>
        <pc:spChg chg="mod">
          <ac:chgData name="Clements, William" userId="cbdb0636-a496-422a-8d40-98c53d494d26" providerId="ADAL" clId="{F3A3F74D-E3B7-6848-9B43-6C281AEF8915}" dt="2022-11-29T18:17:36.841" v="1911" actId="1035"/>
          <ac:spMkLst>
            <pc:docMk/>
            <pc:sldMk cId="1330043180" sldId="434"/>
            <ac:spMk id="12" creationId="{286D5537-9242-4C57-7779-A2D5B0A2EDFE}"/>
          </ac:spMkLst>
        </pc:spChg>
        <pc:spChg chg="mod">
          <ac:chgData name="Clements, William" userId="cbdb0636-a496-422a-8d40-98c53d494d26" providerId="ADAL" clId="{F3A3F74D-E3B7-6848-9B43-6C281AEF8915}" dt="2022-11-29T18:17:36.841" v="1911" actId="1035"/>
          <ac:spMkLst>
            <pc:docMk/>
            <pc:sldMk cId="1330043180" sldId="434"/>
            <ac:spMk id="13" creationId="{C61A6EB5-8CE5-187F-879F-DF26A600F57C}"/>
          </ac:spMkLst>
        </pc:spChg>
        <pc:spChg chg="mod">
          <ac:chgData name="Clements, William" userId="cbdb0636-a496-422a-8d40-98c53d494d26" providerId="ADAL" clId="{F3A3F74D-E3B7-6848-9B43-6C281AEF8915}" dt="2022-11-29T18:17:36.841" v="1911" actId="1035"/>
          <ac:spMkLst>
            <pc:docMk/>
            <pc:sldMk cId="1330043180" sldId="434"/>
            <ac:spMk id="14" creationId="{27055F99-749E-0ECE-DD1B-A8E63CA6F84A}"/>
          </ac:spMkLst>
        </pc:spChg>
        <pc:spChg chg="add del mod">
          <ac:chgData name="Clements, William" userId="cbdb0636-a496-422a-8d40-98c53d494d26" providerId="ADAL" clId="{F3A3F74D-E3B7-6848-9B43-6C281AEF8915}" dt="2022-11-29T18:17:19.208" v="1866"/>
          <ac:spMkLst>
            <pc:docMk/>
            <pc:sldMk cId="1330043180" sldId="434"/>
            <ac:spMk id="18" creationId="{FA7F95B4-B39D-6713-6649-C118F39683EF}"/>
          </ac:spMkLst>
        </pc:spChg>
        <pc:spChg chg="add del mod">
          <ac:chgData name="Clements, William" userId="cbdb0636-a496-422a-8d40-98c53d494d26" providerId="ADAL" clId="{F3A3F74D-E3B7-6848-9B43-6C281AEF8915}" dt="2022-11-29T18:17:19.208" v="1866"/>
          <ac:spMkLst>
            <pc:docMk/>
            <pc:sldMk cId="1330043180" sldId="434"/>
            <ac:spMk id="19" creationId="{DA6FC083-8464-E1F5-37EF-9A725417DCE3}"/>
          </ac:spMkLst>
        </pc:spChg>
        <pc:spChg chg="mod">
          <ac:chgData name="Clements, William" userId="cbdb0636-a496-422a-8d40-98c53d494d26" providerId="ADAL" clId="{F3A3F74D-E3B7-6848-9B43-6C281AEF8915}" dt="2022-11-29T18:44:27.579" v="2532" actId="207"/>
          <ac:spMkLst>
            <pc:docMk/>
            <pc:sldMk cId="1330043180" sldId="434"/>
            <ac:spMk id="20" creationId="{9B854B81-3906-B6D3-3AC3-927F5F0F4BA4}"/>
          </ac:spMkLst>
        </pc:spChg>
        <pc:spChg chg="mod">
          <ac:chgData name="Clements, William" userId="cbdb0636-a496-422a-8d40-98c53d494d26" providerId="ADAL" clId="{F3A3F74D-E3B7-6848-9B43-6C281AEF8915}" dt="2022-11-29T18:28:00.571" v="1986" actId="1076"/>
          <ac:spMkLst>
            <pc:docMk/>
            <pc:sldMk cId="1330043180" sldId="434"/>
            <ac:spMk id="24" creationId="{0250F2C2-D4FF-FC7D-9586-573F879558BD}"/>
          </ac:spMkLst>
        </pc:spChg>
        <pc:spChg chg="mod">
          <ac:chgData name="Clements, William" userId="cbdb0636-a496-422a-8d40-98c53d494d26" providerId="ADAL" clId="{F3A3F74D-E3B7-6848-9B43-6C281AEF8915}" dt="2022-11-29T18:27:57.402" v="1985" actId="1076"/>
          <ac:spMkLst>
            <pc:docMk/>
            <pc:sldMk cId="1330043180" sldId="434"/>
            <ac:spMk id="25" creationId="{1474D8EA-4668-3613-DFDB-5560D523C830}"/>
          </ac:spMkLst>
        </pc:spChg>
        <pc:spChg chg="add del mod">
          <ac:chgData name="Clements, William" userId="cbdb0636-a496-422a-8d40-98c53d494d26" providerId="ADAL" clId="{F3A3F74D-E3B7-6848-9B43-6C281AEF8915}" dt="2022-11-29T18:17:19.208" v="1866"/>
          <ac:spMkLst>
            <pc:docMk/>
            <pc:sldMk cId="1330043180" sldId="434"/>
            <ac:spMk id="30" creationId="{53A052AD-FF47-51BC-6FDD-FB537B776F57}"/>
          </ac:spMkLst>
        </pc:spChg>
        <pc:spChg chg="add del mod">
          <ac:chgData name="Clements, William" userId="cbdb0636-a496-422a-8d40-98c53d494d26" providerId="ADAL" clId="{F3A3F74D-E3B7-6848-9B43-6C281AEF8915}" dt="2022-11-29T18:17:19.208" v="1866"/>
          <ac:spMkLst>
            <pc:docMk/>
            <pc:sldMk cId="1330043180" sldId="434"/>
            <ac:spMk id="34" creationId="{8DF740F5-9EFD-DF6F-5B0E-38B7026B435E}"/>
          </ac:spMkLst>
        </pc:spChg>
        <pc:spChg chg="add del mod">
          <ac:chgData name="Clements, William" userId="cbdb0636-a496-422a-8d40-98c53d494d26" providerId="ADAL" clId="{F3A3F74D-E3B7-6848-9B43-6C281AEF8915}" dt="2022-11-29T18:17:19.208" v="1866"/>
          <ac:spMkLst>
            <pc:docMk/>
            <pc:sldMk cId="1330043180" sldId="434"/>
            <ac:spMk id="35" creationId="{68349825-D86D-C6F6-6CA3-8CC347562CC1}"/>
          </ac:spMkLst>
        </pc:spChg>
        <pc:spChg chg="add del mod">
          <ac:chgData name="Clements, William" userId="cbdb0636-a496-422a-8d40-98c53d494d26" providerId="ADAL" clId="{F3A3F74D-E3B7-6848-9B43-6C281AEF8915}" dt="2022-11-29T18:17:19.208" v="1866"/>
          <ac:spMkLst>
            <pc:docMk/>
            <pc:sldMk cId="1330043180" sldId="434"/>
            <ac:spMk id="36" creationId="{E9B41C0A-7E9F-7FD9-C801-5DA7C39261E6}"/>
          </ac:spMkLst>
        </pc:spChg>
        <pc:spChg chg="add del mod">
          <ac:chgData name="Clements, William" userId="cbdb0636-a496-422a-8d40-98c53d494d26" providerId="ADAL" clId="{F3A3F74D-E3B7-6848-9B43-6C281AEF8915}" dt="2022-11-29T18:17:19.208" v="1866"/>
          <ac:spMkLst>
            <pc:docMk/>
            <pc:sldMk cId="1330043180" sldId="434"/>
            <ac:spMk id="37" creationId="{29AFB1F3-8A0F-1692-3781-A0B6FF20F9B7}"/>
          </ac:spMkLst>
        </pc:spChg>
        <pc:spChg chg="add mod">
          <ac:chgData name="Clements, William" userId="cbdb0636-a496-422a-8d40-98c53d494d26" providerId="ADAL" clId="{F3A3F74D-E3B7-6848-9B43-6C281AEF8915}" dt="2022-11-29T18:17:30.371" v="1886" actId="1076"/>
          <ac:spMkLst>
            <pc:docMk/>
            <pc:sldMk cId="1330043180" sldId="434"/>
            <ac:spMk id="39" creationId="{381ABE3A-4045-7333-85D5-4DDBF638F359}"/>
          </ac:spMkLst>
        </pc:spChg>
        <pc:spChg chg="add mod">
          <ac:chgData name="Clements, William" userId="cbdb0636-a496-422a-8d40-98c53d494d26" providerId="ADAL" clId="{F3A3F74D-E3B7-6848-9B43-6C281AEF8915}" dt="2022-11-29T18:17:30.371" v="1886" actId="1076"/>
          <ac:spMkLst>
            <pc:docMk/>
            <pc:sldMk cId="1330043180" sldId="434"/>
            <ac:spMk id="41" creationId="{CF84A133-1C2C-D348-AA42-454C7722263B}"/>
          </ac:spMkLst>
        </pc:spChg>
        <pc:spChg chg="add mod">
          <ac:chgData name="Clements, William" userId="cbdb0636-a496-422a-8d40-98c53d494d26" providerId="ADAL" clId="{F3A3F74D-E3B7-6848-9B43-6C281AEF8915}" dt="2022-11-29T18:17:30.371" v="1886" actId="1076"/>
          <ac:spMkLst>
            <pc:docMk/>
            <pc:sldMk cId="1330043180" sldId="434"/>
            <ac:spMk id="42" creationId="{2B1BF178-B5F9-96CE-EBDC-61F7E82DEC7D}"/>
          </ac:spMkLst>
        </pc:spChg>
        <pc:spChg chg="add mod">
          <ac:chgData name="Clements, William" userId="cbdb0636-a496-422a-8d40-98c53d494d26" providerId="ADAL" clId="{F3A3F74D-E3B7-6848-9B43-6C281AEF8915}" dt="2022-11-29T18:17:30.371" v="1886" actId="1076"/>
          <ac:spMkLst>
            <pc:docMk/>
            <pc:sldMk cId="1330043180" sldId="434"/>
            <ac:spMk id="45" creationId="{7A0F1FDF-F423-10CD-54E5-38FA59965B20}"/>
          </ac:spMkLst>
        </pc:spChg>
        <pc:spChg chg="add mod">
          <ac:chgData name="Clements, William" userId="cbdb0636-a496-422a-8d40-98c53d494d26" providerId="ADAL" clId="{F3A3F74D-E3B7-6848-9B43-6C281AEF8915}" dt="2022-11-29T18:17:30.371" v="1886" actId="1076"/>
          <ac:spMkLst>
            <pc:docMk/>
            <pc:sldMk cId="1330043180" sldId="434"/>
            <ac:spMk id="46" creationId="{4E014ACE-1939-DACD-4DC2-15120D89C4CA}"/>
          </ac:spMkLst>
        </pc:spChg>
        <pc:spChg chg="add mod">
          <ac:chgData name="Clements, William" userId="cbdb0636-a496-422a-8d40-98c53d494d26" providerId="ADAL" clId="{F3A3F74D-E3B7-6848-9B43-6C281AEF8915}" dt="2022-11-29T18:17:30.371" v="1886" actId="1076"/>
          <ac:spMkLst>
            <pc:docMk/>
            <pc:sldMk cId="1330043180" sldId="434"/>
            <ac:spMk id="47" creationId="{1F9EB9A2-1EF9-8C6C-62F2-017F05BC29F6}"/>
          </ac:spMkLst>
        </pc:spChg>
        <pc:spChg chg="add mod">
          <ac:chgData name="Clements, William" userId="cbdb0636-a496-422a-8d40-98c53d494d26" providerId="ADAL" clId="{F3A3F74D-E3B7-6848-9B43-6C281AEF8915}" dt="2022-11-29T18:17:30.371" v="1886" actId="1076"/>
          <ac:spMkLst>
            <pc:docMk/>
            <pc:sldMk cId="1330043180" sldId="434"/>
            <ac:spMk id="48" creationId="{11D98F1D-52E0-DE9E-5F99-7DD5DDC4B5A7}"/>
          </ac:spMkLst>
        </pc:spChg>
        <pc:spChg chg="add del mod">
          <ac:chgData name="Clements, William" userId="cbdb0636-a496-422a-8d40-98c53d494d26" providerId="ADAL" clId="{F3A3F74D-E3B7-6848-9B43-6C281AEF8915}" dt="2022-11-29T18:26:28.604" v="1965" actId="478"/>
          <ac:spMkLst>
            <pc:docMk/>
            <pc:sldMk cId="1330043180" sldId="434"/>
            <ac:spMk id="49" creationId="{2930B795-737C-974D-6D01-EE49FE159145}"/>
          </ac:spMkLst>
        </pc:spChg>
        <pc:spChg chg="mod">
          <ac:chgData name="Clements, William" userId="cbdb0636-a496-422a-8d40-98c53d494d26" providerId="ADAL" clId="{F3A3F74D-E3B7-6848-9B43-6C281AEF8915}" dt="2022-11-29T18:44:32.562" v="2534" actId="207"/>
          <ac:spMkLst>
            <pc:docMk/>
            <pc:sldMk cId="1330043180" sldId="434"/>
            <ac:spMk id="50" creationId="{891EE7C9-AB97-7DC3-A6BD-EC8036330CE0}"/>
          </ac:spMkLst>
        </pc:spChg>
        <pc:spChg chg="add mod">
          <ac:chgData name="Clements, William" userId="cbdb0636-a496-422a-8d40-98c53d494d26" providerId="ADAL" clId="{F3A3F74D-E3B7-6848-9B43-6C281AEF8915}" dt="2022-11-29T18:24:49.469" v="1929" actId="1076"/>
          <ac:spMkLst>
            <pc:docMk/>
            <pc:sldMk cId="1330043180" sldId="434"/>
            <ac:spMk id="52" creationId="{9297E65B-E994-4BCE-332E-917B0C3A8F34}"/>
          </ac:spMkLst>
        </pc:spChg>
        <pc:spChg chg="add mod">
          <ac:chgData name="Clements, William" userId="cbdb0636-a496-422a-8d40-98c53d494d26" providerId="ADAL" clId="{F3A3F74D-E3B7-6848-9B43-6C281AEF8915}" dt="2022-11-29T18:26:10.635" v="1942" actId="1076"/>
          <ac:spMkLst>
            <pc:docMk/>
            <pc:sldMk cId="1330043180" sldId="434"/>
            <ac:spMk id="53" creationId="{CF22D6FA-37C7-3EE4-64DA-83507C71661C}"/>
          </ac:spMkLst>
        </pc:spChg>
        <pc:spChg chg="add mod">
          <ac:chgData name="Clements, William" userId="cbdb0636-a496-422a-8d40-98c53d494d26" providerId="ADAL" clId="{F3A3F74D-E3B7-6848-9B43-6C281AEF8915}" dt="2022-11-29T18:26:34.749" v="1966" actId="1076"/>
          <ac:spMkLst>
            <pc:docMk/>
            <pc:sldMk cId="1330043180" sldId="434"/>
            <ac:spMk id="55" creationId="{244B59A9-9785-8AC4-C584-F1BF45278493}"/>
          </ac:spMkLst>
        </pc:spChg>
        <pc:spChg chg="add mod">
          <ac:chgData name="Clements, William" userId="cbdb0636-a496-422a-8d40-98c53d494d26" providerId="ADAL" clId="{F3A3F74D-E3B7-6848-9B43-6C281AEF8915}" dt="2022-11-29T19:03:20.788" v="2829" actId="13822"/>
          <ac:spMkLst>
            <pc:docMk/>
            <pc:sldMk cId="1330043180" sldId="434"/>
            <ac:spMk id="57" creationId="{A8C3E506-C8C3-213A-8809-D75A046F281F}"/>
          </ac:spMkLst>
        </pc:spChg>
        <pc:spChg chg="mod">
          <ac:chgData name="Clements, William" userId="cbdb0636-a496-422a-8d40-98c53d494d26" providerId="ADAL" clId="{F3A3F74D-E3B7-6848-9B43-6C281AEF8915}" dt="2022-11-29T18:44:30.065" v="2533" actId="207"/>
          <ac:spMkLst>
            <pc:docMk/>
            <pc:sldMk cId="1330043180" sldId="434"/>
            <ac:spMk id="60" creationId="{31EE9E09-4AE8-0E3E-266B-B06C9F8F7461}"/>
          </ac:spMkLst>
        </pc:spChg>
        <pc:spChg chg="mod">
          <ac:chgData name="Clements, William" userId="cbdb0636-a496-422a-8d40-98c53d494d26" providerId="ADAL" clId="{F3A3F74D-E3B7-6848-9B43-6C281AEF8915}" dt="2022-11-29T18:28:21.599" v="2030" actId="1035"/>
          <ac:spMkLst>
            <pc:docMk/>
            <pc:sldMk cId="1330043180" sldId="434"/>
            <ac:spMk id="66" creationId="{5CA4C9A2-52F5-50D1-EA2C-E45F80455767}"/>
          </ac:spMkLst>
        </pc:spChg>
        <pc:spChg chg="mod">
          <ac:chgData name="Clements, William" userId="cbdb0636-a496-422a-8d40-98c53d494d26" providerId="ADAL" clId="{F3A3F74D-E3B7-6848-9B43-6C281AEF8915}" dt="2022-11-29T18:28:21.599" v="2030" actId="1035"/>
          <ac:spMkLst>
            <pc:docMk/>
            <pc:sldMk cId="1330043180" sldId="434"/>
            <ac:spMk id="67" creationId="{C1CC5916-CDF5-2671-EC65-AACBCD40D771}"/>
          </ac:spMkLst>
        </pc:spChg>
        <pc:spChg chg="add mod">
          <ac:chgData name="Clements, William" userId="cbdb0636-a496-422a-8d40-98c53d494d26" providerId="ADAL" clId="{F3A3F74D-E3B7-6848-9B43-6C281AEF8915}" dt="2022-11-29T18:44:35.106" v="2535" actId="207"/>
          <ac:spMkLst>
            <pc:docMk/>
            <pc:sldMk cId="1330043180" sldId="434"/>
            <ac:spMk id="69" creationId="{E86DE506-A8F9-E917-358A-6F6F25FCE96C}"/>
          </ac:spMkLst>
        </pc:spChg>
        <pc:spChg chg="add mod">
          <ac:chgData name="Clements, William" userId="cbdb0636-a496-422a-8d40-98c53d494d26" providerId="ADAL" clId="{F3A3F74D-E3B7-6848-9B43-6C281AEF8915}" dt="2022-11-29T18:28:32.045" v="2032" actId="1076"/>
          <ac:spMkLst>
            <pc:docMk/>
            <pc:sldMk cId="1330043180" sldId="434"/>
            <ac:spMk id="70" creationId="{52CB7244-AFA3-CD4C-5CF0-D5643BFF9C3A}"/>
          </ac:spMkLst>
        </pc:spChg>
        <pc:spChg chg="mod">
          <ac:chgData name="Clements, William" userId="cbdb0636-a496-422a-8d40-98c53d494d26" providerId="ADAL" clId="{F3A3F74D-E3B7-6848-9B43-6C281AEF8915}" dt="2022-11-29T18:44:24.939" v="2531" actId="207"/>
          <ac:spMkLst>
            <pc:docMk/>
            <pc:sldMk cId="1330043180" sldId="434"/>
            <ac:spMk id="79" creationId="{07940C91-90AE-61BF-593F-74748052B8EB}"/>
          </ac:spMkLst>
        </pc:spChg>
        <pc:spChg chg="add mod">
          <ac:chgData name="Clements, William" userId="cbdb0636-a496-422a-8d40-98c53d494d26" providerId="ADAL" clId="{F3A3F74D-E3B7-6848-9B43-6C281AEF8915}" dt="2022-11-29T18:44:21.689" v="2530" actId="207"/>
          <ac:spMkLst>
            <pc:docMk/>
            <pc:sldMk cId="1330043180" sldId="434"/>
            <ac:spMk id="84" creationId="{58EFA280-DBE7-E421-5447-9107CA56BA9B}"/>
          </ac:spMkLst>
        </pc:spChg>
        <pc:spChg chg="add mod">
          <ac:chgData name="Clements, William" userId="cbdb0636-a496-422a-8d40-98c53d494d26" providerId="ADAL" clId="{F3A3F74D-E3B7-6848-9B43-6C281AEF8915}" dt="2022-11-29T18:43:54.610" v="2513" actId="1076"/>
          <ac:spMkLst>
            <pc:docMk/>
            <pc:sldMk cId="1330043180" sldId="434"/>
            <ac:spMk id="85" creationId="{D04BC377-0F73-D279-9840-9E41CD954475}"/>
          </ac:spMkLst>
        </pc:spChg>
        <pc:spChg chg="add mod">
          <ac:chgData name="Clements, William" userId="cbdb0636-a496-422a-8d40-98c53d494d26" providerId="ADAL" clId="{F3A3F74D-E3B7-6848-9B43-6C281AEF8915}" dt="2022-11-29T18:43:54.610" v="2513" actId="1076"/>
          <ac:spMkLst>
            <pc:docMk/>
            <pc:sldMk cId="1330043180" sldId="434"/>
            <ac:spMk id="86" creationId="{29246365-1DD5-E1EA-57E3-C18FCC4256C1}"/>
          </ac:spMkLst>
        </pc:spChg>
        <pc:spChg chg="add mod">
          <ac:chgData name="Clements, William" userId="cbdb0636-a496-422a-8d40-98c53d494d26" providerId="ADAL" clId="{F3A3F74D-E3B7-6848-9B43-6C281AEF8915}" dt="2022-11-29T18:43:54.610" v="2513" actId="1076"/>
          <ac:spMkLst>
            <pc:docMk/>
            <pc:sldMk cId="1330043180" sldId="434"/>
            <ac:spMk id="87" creationId="{62AFA16B-96A4-2E3E-0E9E-2310CEB3F71F}"/>
          </ac:spMkLst>
        </pc:spChg>
        <pc:picChg chg="del">
          <ac:chgData name="Clements, William" userId="cbdb0636-a496-422a-8d40-98c53d494d26" providerId="ADAL" clId="{F3A3F74D-E3B7-6848-9B43-6C281AEF8915}" dt="2022-11-29T18:31:35.288" v="2060" actId="478"/>
          <ac:picMkLst>
            <pc:docMk/>
            <pc:sldMk cId="1330043180" sldId="434"/>
            <ac:picMk id="54" creationId="{3BD95F5D-C36E-D9BD-F8C4-90F32030C862}"/>
          </ac:picMkLst>
        </pc:picChg>
        <pc:picChg chg="add mod">
          <ac:chgData name="Clements, William" userId="cbdb0636-a496-422a-8d40-98c53d494d26" providerId="ADAL" clId="{F3A3F74D-E3B7-6848-9B43-6C281AEF8915}" dt="2022-11-29T18:31:41.199" v="2063" actId="14100"/>
          <ac:picMkLst>
            <pc:docMk/>
            <pc:sldMk cId="1330043180" sldId="434"/>
            <ac:picMk id="77" creationId="{26CEBBFB-9878-B45E-23FB-23DC99BF38AA}"/>
          </ac:picMkLst>
        </pc:picChg>
        <pc:cxnChg chg="mod">
          <ac:chgData name="Clements, William" userId="cbdb0636-a496-422a-8d40-98c53d494d26" providerId="ADAL" clId="{F3A3F74D-E3B7-6848-9B43-6C281AEF8915}" dt="2022-11-29T18:28:00.571" v="1986" actId="1076"/>
          <ac:cxnSpMkLst>
            <pc:docMk/>
            <pc:sldMk cId="1330043180" sldId="434"/>
            <ac:cxnSpMk id="31" creationId="{9141B83F-F7D6-3F1E-C286-5D3D852D8976}"/>
          </ac:cxnSpMkLst>
        </pc:cxnChg>
        <pc:cxnChg chg="mod">
          <ac:chgData name="Clements, William" userId="cbdb0636-a496-422a-8d40-98c53d494d26" providerId="ADAL" clId="{F3A3F74D-E3B7-6848-9B43-6C281AEF8915}" dt="2022-11-29T18:45:03.275" v="2540" actId="14100"/>
          <ac:cxnSpMkLst>
            <pc:docMk/>
            <pc:sldMk cId="1330043180" sldId="434"/>
            <ac:cxnSpMk id="40" creationId="{6DA46CE6-7391-2468-2166-325BB04D766A}"/>
          </ac:cxnSpMkLst>
        </pc:cxnChg>
        <pc:cxnChg chg="mod">
          <ac:chgData name="Clements, William" userId="cbdb0636-a496-422a-8d40-98c53d494d26" providerId="ADAL" clId="{F3A3F74D-E3B7-6848-9B43-6C281AEF8915}" dt="2022-11-29T18:17:36.841" v="1911" actId="1035"/>
          <ac:cxnSpMkLst>
            <pc:docMk/>
            <pc:sldMk cId="1330043180" sldId="434"/>
            <ac:cxnSpMk id="56" creationId="{0F432DAC-4580-5DBE-1F1D-401759894D04}"/>
          </ac:cxnSpMkLst>
        </pc:cxnChg>
        <pc:cxnChg chg="mod">
          <ac:chgData name="Clements, William" userId="cbdb0636-a496-422a-8d40-98c53d494d26" providerId="ADAL" clId="{F3A3F74D-E3B7-6848-9B43-6C281AEF8915}" dt="2022-11-29T18:44:45.227" v="2536" actId="20577"/>
          <ac:cxnSpMkLst>
            <pc:docMk/>
            <pc:sldMk cId="1330043180" sldId="434"/>
            <ac:cxnSpMk id="65" creationId="{AEE4D19A-3783-F6A3-4EED-9DBA99EA4C85}"/>
          </ac:cxnSpMkLst>
        </pc:cxnChg>
        <pc:cxnChg chg="mod">
          <ac:chgData name="Clements, William" userId="cbdb0636-a496-422a-8d40-98c53d494d26" providerId="ADAL" clId="{F3A3F74D-E3B7-6848-9B43-6C281AEF8915}" dt="2022-11-29T18:28:21.599" v="2030" actId="1035"/>
          <ac:cxnSpMkLst>
            <pc:docMk/>
            <pc:sldMk cId="1330043180" sldId="434"/>
            <ac:cxnSpMk id="68" creationId="{1643AB5E-29D3-5A74-DCA8-4B59FDFECDC1}"/>
          </ac:cxnSpMkLst>
        </pc:cxnChg>
        <pc:cxnChg chg="add mod">
          <ac:chgData name="Clements, William" userId="cbdb0636-a496-422a-8d40-98c53d494d26" providerId="ADAL" clId="{F3A3F74D-E3B7-6848-9B43-6C281AEF8915}" dt="2022-11-29T18:29:02.858" v="2048" actId="13822"/>
          <ac:cxnSpMkLst>
            <pc:docMk/>
            <pc:sldMk cId="1330043180" sldId="434"/>
            <ac:cxnSpMk id="71" creationId="{0FF8883E-97A6-1CA9-76B6-196594548185}"/>
          </ac:cxnSpMkLst>
        </pc:cxnChg>
        <pc:cxnChg chg="add mod">
          <ac:chgData name="Clements, William" userId="cbdb0636-a496-422a-8d40-98c53d494d26" providerId="ADAL" clId="{F3A3F74D-E3B7-6848-9B43-6C281AEF8915}" dt="2022-11-29T18:44:15.942" v="2529" actId="14100"/>
          <ac:cxnSpMkLst>
            <pc:docMk/>
            <pc:sldMk cId="1330043180" sldId="434"/>
            <ac:cxnSpMk id="88" creationId="{BDDAE5AE-F5D9-F545-3771-DEE8B8E3F545}"/>
          </ac:cxnSpMkLst>
        </pc:cxnChg>
        <pc:cxnChg chg="mod">
          <ac:chgData name="Clements, William" userId="cbdb0636-a496-422a-8d40-98c53d494d26" providerId="ADAL" clId="{F3A3F74D-E3B7-6848-9B43-6C281AEF8915}" dt="2022-11-29T18:17:36.841" v="1911" actId="1035"/>
          <ac:cxnSpMkLst>
            <pc:docMk/>
            <pc:sldMk cId="1330043180" sldId="434"/>
            <ac:cxnSpMk id="93" creationId="{8F06F686-3F3F-7F76-9C20-960C65941DAB}"/>
          </ac:cxnSpMkLst>
        </pc:cxnChg>
        <pc:cxnChg chg="mod">
          <ac:chgData name="Clements, William" userId="cbdb0636-a496-422a-8d40-98c53d494d26" providerId="ADAL" clId="{F3A3F74D-E3B7-6848-9B43-6C281AEF8915}" dt="2022-11-29T18:44:59.316" v="2539" actId="14100"/>
          <ac:cxnSpMkLst>
            <pc:docMk/>
            <pc:sldMk cId="1330043180" sldId="434"/>
            <ac:cxnSpMk id="97" creationId="{A8C0C5DD-C4C5-D5B4-A902-96E53C98C04A}"/>
          </ac:cxnSpMkLst>
        </pc:cxnChg>
      </pc:sldChg>
      <pc:sldChg chg="add">
        <pc:chgData name="Clements, William" userId="cbdb0636-a496-422a-8d40-98c53d494d26" providerId="ADAL" clId="{F3A3F74D-E3B7-6848-9B43-6C281AEF8915}" dt="2022-11-29T17:18:34.754" v="45"/>
        <pc:sldMkLst>
          <pc:docMk/>
          <pc:sldMk cId="1093815719" sldId="437"/>
        </pc:sldMkLst>
      </pc:sldChg>
      <pc:sldChg chg="addSp delSp modSp new mod">
        <pc:chgData name="Clements, William" userId="cbdb0636-a496-422a-8d40-98c53d494d26" providerId="ADAL" clId="{F3A3F74D-E3B7-6848-9B43-6C281AEF8915}" dt="2022-11-29T17:22:02.130" v="214"/>
        <pc:sldMkLst>
          <pc:docMk/>
          <pc:sldMk cId="2651189127" sldId="438"/>
        </pc:sldMkLst>
        <pc:spChg chg="mod">
          <ac:chgData name="Clements, William" userId="cbdb0636-a496-422a-8d40-98c53d494d26" providerId="ADAL" clId="{F3A3F74D-E3B7-6848-9B43-6C281AEF8915}" dt="2022-11-29T17:21:39.740" v="211" actId="20577"/>
          <ac:spMkLst>
            <pc:docMk/>
            <pc:sldMk cId="2651189127" sldId="438"/>
            <ac:spMk id="2" creationId="{7D397473-EF17-59FA-ACBE-F9AB9C0AA262}"/>
          </ac:spMkLst>
        </pc:spChg>
        <pc:spChg chg="mod">
          <ac:chgData name="Clements, William" userId="cbdb0636-a496-422a-8d40-98c53d494d26" providerId="ADAL" clId="{F3A3F74D-E3B7-6848-9B43-6C281AEF8915}" dt="2022-11-29T17:21:19.214" v="182" actId="20577"/>
          <ac:spMkLst>
            <pc:docMk/>
            <pc:sldMk cId="2651189127" sldId="438"/>
            <ac:spMk id="3" creationId="{DB6563AF-CC77-75BB-59A9-98E804C26B91}"/>
          </ac:spMkLst>
        </pc:spChg>
        <pc:spChg chg="add del">
          <ac:chgData name="Clements, William" userId="cbdb0636-a496-422a-8d40-98c53d494d26" providerId="ADAL" clId="{F3A3F74D-E3B7-6848-9B43-6C281AEF8915}" dt="2022-11-29T17:22:02.130" v="214"/>
          <ac:spMkLst>
            <pc:docMk/>
            <pc:sldMk cId="2651189127" sldId="438"/>
            <ac:spMk id="4" creationId="{F0681E0C-153B-105D-E0B1-815387AC5E08}"/>
          </ac:spMkLst>
        </pc:spChg>
        <pc:picChg chg="add del mod">
          <ac:chgData name="Clements, William" userId="cbdb0636-a496-422a-8d40-98c53d494d26" providerId="ADAL" clId="{F3A3F74D-E3B7-6848-9B43-6C281AEF8915}" dt="2022-11-29T17:21:56.082" v="213"/>
          <ac:picMkLst>
            <pc:docMk/>
            <pc:sldMk cId="2651189127" sldId="438"/>
            <ac:picMk id="5" creationId="{C1329442-3B78-B2B8-72AE-971C690256C4}"/>
          </ac:picMkLst>
        </pc:picChg>
        <pc:picChg chg="add mod">
          <ac:chgData name="Clements, William" userId="cbdb0636-a496-422a-8d40-98c53d494d26" providerId="ADAL" clId="{F3A3F74D-E3B7-6848-9B43-6C281AEF8915}" dt="2022-11-29T17:22:02.130" v="214"/>
          <ac:picMkLst>
            <pc:docMk/>
            <pc:sldMk cId="2651189127" sldId="438"/>
            <ac:picMk id="6" creationId="{A067DBE8-4784-7291-2392-AC9448B6B6B2}"/>
          </ac:picMkLst>
        </pc:picChg>
      </pc:sldChg>
      <pc:sldChg chg="addSp modSp new mod modClrScheme chgLayout">
        <pc:chgData name="Clements, William" userId="cbdb0636-a496-422a-8d40-98c53d494d26" providerId="ADAL" clId="{F3A3F74D-E3B7-6848-9B43-6C281AEF8915}" dt="2022-11-29T19:09:35.452" v="2866" actId="20577"/>
        <pc:sldMkLst>
          <pc:docMk/>
          <pc:sldMk cId="1806674459" sldId="439"/>
        </pc:sldMkLst>
        <pc:spChg chg="mod ord">
          <ac:chgData name="Clements, William" userId="cbdb0636-a496-422a-8d40-98c53d494d26" providerId="ADAL" clId="{F3A3F74D-E3B7-6848-9B43-6C281AEF8915}" dt="2022-11-29T19:09:35.452" v="2866" actId="20577"/>
          <ac:spMkLst>
            <pc:docMk/>
            <pc:sldMk cId="1806674459" sldId="439"/>
            <ac:spMk id="2" creationId="{E5750D00-7A82-5B8F-5124-18BD8DDDD4FA}"/>
          </ac:spMkLst>
        </pc:spChg>
        <pc:spChg chg="mod ord">
          <ac:chgData name="Clements, William" userId="cbdb0636-a496-422a-8d40-98c53d494d26" providerId="ADAL" clId="{F3A3F74D-E3B7-6848-9B43-6C281AEF8915}" dt="2022-11-29T17:51:39.038" v="964" actId="27636"/>
          <ac:spMkLst>
            <pc:docMk/>
            <pc:sldMk cId="1806674459" sldId="439"/>
            <ac:spMk id="3" creationId="{3F3A64F1-D627-5BCD-DCEA-A24EE402FC86}"/>
          </ac:spMkLst>
        </pc:spChg>
        <pc:spChg chg="add mod ord">
          <ac:chgData name="Clements, William" userId="cbdb0636-a496-422a-8d40-98c53d494d26" providerId="ADAL" clId="{F3A3F74D-E3B7-6848-9B43-6C281AEF8915}" dt="2022-11-29T17:52:21.668" v="1013" actId="20577"/>
          <ac:spMkLst>
            <pc:docMk/>
            <pc:sldMk cId="1806674459" sldId="439"/>
            <ac:spMk id="4" creationId="{71E76283-D591-D515-D99F-D874ED341E24}"/>
          </ac:spMkLst>
        </pc:spChg>
      </pc:sldChg>
      <pc:sldChg chg="addSp delSp modSp new mod modClrScheme chgLayout">
        <pc:chgData name="Clements, William" userId="cbdb0636-a496-422a-8d40-98c53d494d26" providerId="ADAL" clId="{F3A3F74D-E3B7-6848-9B43-6C281AEF8915}" dt="2022-11-29T18:02:32.314" v="1719" actId="20577"/>
        <pc:sldMkLst>
          <pc:docMk/>
          <pc:sldMk cId="2229083459" sldId="440"/>
        </pc:sldMkLst>
        <pc:spChg chg="mod ord">
          <ac:chgData name="Clements, William" userId="cbdb0636-a496-422a-8d40-98c53d494d26" providerId="ADAL" clId="{F3A3F74D-E3B7-6848-9B43-6C281AEF8915}" dt="2022-11-29T17:53:13.577" v="1076" actId="700"/>
          <ac:spMkLst>
            <pc:docMk/>
            <pc:sldMk cId="2229083459" sldId="440"/>
            <ac:spMk id="2" creationId="{ACB4AFE4-A0ED-FA6C-9536-24335C288A75}"/>
          </ac:spMkLst>
        </pc:spChg>
        <pc:spChg chg="del mod ord">
          <ac:chgData name="Clements, William" userId="cbdb0636-a496-422a-8d40-98c53d494d26" providerId="ADAL" clId="{F3A3F74D-E3B7-6848-9B43-6C281AEF8915}" dt="2022-11-29T17:53:13.577" v="1076" actId="700"/>
          <ac:spMkLst>
            <pc:docMk/>
            <pc:sldMk cId="2229083459" sldId="440"/>
            <ac:spMk id="3" creationId="{DC668A13-EF9F-5C7C-13C8-CDDFB55AB21B}"/>
          </ac:spMkLst>
        </pc:spChg>
        <pc:spChg chg="del mod ord">
          <ac:chgData name="Clements, William" userId="cbdb0636-a496-422a-8d40-98c53d494d26" providerId="ADAL" clId="{F3A3F74D-E3B7-6848-9B43-6C281AEF8915}" dt="2022-11-29T17:53:13.577" v="1076" actId="700"/>
          <ac:spMkLst>
            <pc:docMk/>
            <pc:sldMk cId="2229083459" sldId="440"/>
            <ac:spMk id="4" creationId="{642ECAE9-CFA2-0E27-76DC-3C5F675A04FC}"/>
          </ac:spMkLst>
        </pc:spChg>
        <pc:spChg chg="add mod ord">
          <ac:chgData name="Clements, William" userId="cbdb0636-a496-422a-8d40-98c53d494d26" providerId="ADAL" clId="{F3A3F74D-E3B7-6848-9B43-6C281AEF8915}" dt="2022-11-29T17:53:19.256" v="1097" actId="20577"/>
          <ac:spMkLst>
            <pc:docMk/>
            <pc:sldMk cId="2229083459" sldId="440"/>
            <ac:spMk id="5" creationId="{670473E7-8B4F-9A90-1947-0B523CE521CE}"/>
          </ac:spMkLst>
        </pc:spChg>
        <pc:spChg chg="add mod ord">
          <ac:chgData name="Clements, William" userId="cbdb0636-a496-422a-8d40-98c53d494d26" providerId="ADAL" clId="{F3A3F74D-E3B7-6848-9B43-6C281AEF8915}" dt="2022-11-29T18:01:56.365" v="1682" actId="27636"/>
          <ac:spMkLst>
            <pc:docMk/>
            <pc:sldMk cId="2229083459" sldId="440"/>
            <ac:spMk id="6" creationId="{3A38DAE0-F6D9-A35C-DADC-841AF4664B5A}"/>
          </ac:spMkLst>
        </pc:spChg>
        <pc:spChg chg="add mod ord">
          <ac:chgData name="Clements, William" userId="cbdb0636-a496-422a-8d40-98c53d494d26" providerId="ADAL" clId="{F3A3F74D-E3B7-6848-9B43-6C281AEF8915}" dt="2022-11-29T17:59:16.466" v="1324" actId="20577"/>
          <ac:spMkLst>
            <pc:docMk/>
            <pc:sldMk cId="2229083459" sldId="440"/>
            <ac:spMk id="7" creationId="{19FE25D3-1ADB-38BD-BD1F-D2B0E5CC310D}"/>
          </ac:spMkLst>
        </pc:spChg>
        <pc:spChg chg="add mod ord">
          <ac:chgData name="Clements, William" userId="cbdb0636-a496-422a-8d40-98c53d494d26" providerId="ADAL" clId="{F3A3F74D-E3B7-6848-9B43-6C281AEF8915}" dt="2022-11-29T18:02:32.314" v="1719" actId="20577"/>
          <ac:spMkLst>
            <pc:docMk/>
            <pc:sldMk cId="2229083459" sldId="440"/>
            <ac:spMk id="8" creationId="{D2B600D3-B8D9-EE94-BBED-2251A6476021}"/>
          </ac:spMkLst>
        </pc:spChg>
      </pc:sldChg>
      <pc:sldChg chg="addSp delSp modSp new mod modClrScheme modAnim chgLayout">
        <pc:chgData name="Clements, William" userId="cbdb0636-a496-422a-8d40-98c53d494d26" providerId="ADAL" clId="{F3A3F74D-E3B7-6848-9B43-6C281AEF8915}" dt="2022-11-29T19:06:51.906" v="2850"/>
        <pc:sldMkLst>
          <pc:docMk/>
          <pc:sldMk cId="3133263760" sldId="441"/>
        </pc:sldMkLst>
        <pc:spChg chg="add mod ord">
          <ac:chgData name="Clements, William" userId="cbdb0636-a496-422a-8d40-98c53d494d26" providerId="ADAL" clId="{F3A3F74D-E3B7-6848-9B43-6C281AEF8915}" dt="2022-11-29T18:03:58.763" v="1724" actId="700"/>
          <ac:spMkLst>
            <pc:docMk/>
            <pc:sldMk cId="3133263760" sldId="441"/>
            <ac:spMk id="2" creationId="{8FD7C4F0-DDD1-1A29-E95B-F691CF6FCAA9}"/>
          </ac:spMkLst>
        </pc:spChg>
        <pc:spChg chg="add del mod ord">
          <ac:chgData name="Clements, William" userId="cbdb0636-a496-422a-8d40-98c53d494d26" providerId="ADAL" clId="{F3A3F74D-E3B7-6848-9B43-6C281AEF8915}" dt="2022-11-29T18:03:58.763" v="1724" actId="700"/>
          <ac:spMkLst>
            <pc:docMk/>
            <pc:sldMk cId="3133263760" sldId="441"/>
            <ac:spMk id="3" creationId="{0EA042BD-BDE5-6C6D-863C-8BA50C7AB589}"/>
          </ac:spMkLst>
        </pc:spChg>
        <pc:spChg chg="add mod ord">
          <ac:chgData name="Clements, William" userId="cbdb0636-a496-422a-8d40-98c53d494d26" providerId="ADAL" clId="{F3A3F74D-E3B7-6848-9B43-6C281AEF8915}" dt="2022-11-29T18:04:02.378" v="1725"/>
          <ac:spMkLst>
            <pc:docMk/>
            <pc:sldMk cId="3133263760" sldId="441"/>
            <ac:spMk id="4" creationId="{A0D9C734-E35E-0EEC-B4BE-AEBF0EF4814E}"/>
          </ac:spMkLst>
        </pc:spChg>
        <pc:spChg chg="add mod ord">
          <ac:chgData name="Clements, William" userId="cbdb0636-a496-422a-8d40-98c53d494d26" providerId="ADAL" clId="{F3A3F74D-E3B7-6848-9B43-6C281AEF8915}" dt="2022-11-29T18:05:27.035" v="1739"/>
          <ac:spMkLst>
            <pc:docMk/>
            <pc:sldMk cId="3133263760" sldId="441"/>
            <ac:spMk id="5" creationId="{7BF438FB-2DC4-AC2D-8503-5DEEC3C8F612}"/>
          </ac:spMkLst>
        </pc:spChg>
        <pc:spChg chg="add mod ord">
          <ac:chgData name="Clements, William" userId="cbdb0636-a496-422a-8d40-98c53d494d26" providerId="ADAL" clId="{F3A3F74D-E3B7-6848-9B43-6C281AEF8915}" dt="2022-11-29T18:04:10.182" v="1727"/>
          <ac:spMkLst>
            <pc:docMk/>
            <pc:sldMk cId="3133263760" sldId="441"/>
            <ac:spMk id="6" creationId="{AEDFB30A-3891-27C3-837B-C760404FE552}"/>
          </ac:spMkLst>
        </pc:spChg>
        <pc:spChg chg="add mod ord">
          <ac:chgData name="Clements, William" userId="cbdb0636-a496-422a-8d40-98c53d494d26" providerId="ADAL" clId="{F3A3F74D-E3B7-6848-9B43-6C281AEF8915}" dt="2022-11-29T18:05:27.035" v="1739"/>
          <ac:spMkLst>
            <pc:docMk/>
            <pc:sldMk cId="3133263760" sldId="441"/>
            <ac:spMk id="7" creationId="{BD37CC0A-56CF-FF1B-BC02-D67AA31AE0A1}"/>
          </ac:spMkLst>
        </pc:spChg>
        <pc:spChg chg="add mod">
          <ac:chgData name="Clements, William" userId="cbdb0636-a496-422a-8d40-98c53d494d26" providerId="ADAL" clId="{F3A3F74D-E3B7-6848-9B43-6C281AEF8915}" dt="2022-11-29T18:05:34.435" v="1742" actId="20577"/>
          <ac:spMkLst>
            <pc:docMk/>
            <pc:sldMk cId="3133263760" sldId="441"/>
            <ac:spMk id="10" creationId="{E440A479-839B-2067-FB0D-E26521F80A1A}"/>
          </ac:spMkLst>
        </pc:spChg>
        <pc:picChg chg="add mod">
          <ac:chgData name="Clements, William" userId="cbdb0636-a496-422a-8d40-98c53d494d26" providerId="ADAL" clId="{F3A3F74D-E3B7-6848-9B43-6C281AEF8915}" dt="2022-11-29T18:05:36.893" v="1743" actId="1076"/>
          <ac:picMkLst>
            <pc:docMk/>
            <pc:sldMk cId="3133263760" sldId="441"/>
            <ac:picMk id="8" creationId="{0D769D51-12F8-5D7B-0475-18963F9E3EBF}"/>
          </ac:picMkLst>
        </pc:picChg>
        <pc:picChg chg="add mod">
          <ac:chgData name="Clements, William" userId="cbdb0636-a496-422a-8d40-98c53d494d26" providerId="ADAL" clId="{F3A3F74D-E3B7-6848-9B43-6C281AEF8915}" dt="2022-11-29T19:06:37.698" v="2848" actId="1076"/>
          <ac:picMkLst>
            <pc:docMk/>
            <pc:sldMk cId="3133263760" sldId="441"/>
            <ac:picMk id="11" creationId="{A041AF0A-43C9-DEB2-F354-B025437ED9B8}"/>
          </ac:picMkLst>
        </pc:picChg>
      </pc:sldChg>
      <pc:sldChg chg="modSp new mod">
        <pc:chgData name="Clements, William" userId="cbdb0636-a496-422a-8d40-98c53d494d26" providerId="ADAL" clId="{F3A3F74D-E3B7-6848-9B43-6C281AEF8915}" dt="2022-11-29T18:07:09.541" v="1766" actId="20577"/>
        <pc:sldMkLst>
          <pc:docMk/>
          <pc:sldMk cId="2838486223" sldId="442"/>
        </pc:sldMkLst>
        <pc:spChg chg="mod">
          <ac:chgData name="Clements, William" userId="cbdb0636-a496-422a-8d40-98c53d494d26" providerId="ADAL" clId="{F3A3F74D-E3B7-6848-9B43-6C281AEF8915}" dt="2022-11-29T18:06:20.465" v="1745"/>
          <ac:spMkLst>
            <pc:docMk/>
            <pc:sldMk cId="2838486223" sldId="442"/>
            <ac:spMk id="2" creationId="{A74D58A4-CD35-F9BD-E0DD-1367246F910E}"/>
          </ac:spMkLst>
        </pc:spChg>
        <pc:spChg chg="mod">
          <ac:chgData name="Clements, William" userId="cbdb0636-a496-422a-8d40-98c53d494d26" providerId="ADAL" clId="{F3A3F74D-E3B7-6848-9B43-6C281AEF8915}" dt="2022-11-29T18:06:31.519" v="1747" actId="20577"/>
          <ac:spMkLst>
            <pc:docMk/>
            <pc:sldMk cId="2838486223" sldId="442"/>
            <ac:spMk id="3" creationId="{7911AE50-1767-862B-56EB-8A07904FAC21}"/>
          </ac:spMkLst>
        </pc:spChg>
        <pc:spChg chg="mod">
          <ac:chgData name="Clements, William" userId="cbdb0636-a496-422a-8d40-98c53d494d26" providerId="ADAL" clId="{F3A3F74D-E3B7-6848-9B43-6C281AEF8915}" dt="2022-11-29T18:06:59.406" v="1763" actId="27636"/>
          <ac:spMkLst>
            <pc:docMk/>
            <pc:sldMk cId="2838486223" sldId="442"/>
            <ac:spMk id="4" creationId="{FD48FCCB-BCAC-911C-4F1C-C7BBB1A658F5}"/>
          </ac:spMkLst>
        </pc:spChg>
        <pc:spChg chg="mod">
          <ac:chgData name="Clements, William" userId="cbdb0636-a496-422a-8d40-98c53d494d26" providerId="ADAL" clId="{F3A3F74D-E3B7-6848-9B43-6C281AEF8915}" dt="2022-11-29T18:07:09.541" v="1766" actId="20577"/>
          <ac:spMkLst>
            <pc:docMk/>
            <pc:sldMk cId="2838486223" sldId="442"/>
            <ac:spMk id="6" creationId="{BBBCBF27-B939-5359-52EF-970055C0AF65}"/>
          </ac:spMkLst>
        </pc:spChg>
      </pc:sldChg>
      <pc:sldChg chg="addSp modSp new mod">
        <pc:chgData name="Clements, William" userId="cbdb0636-a496-422a-8d40-98c53d494d26" providerId="ADAL" clId="{F3A3F74D-E3B7-6848-9B43-6C281AEF8915}" dt="2022-11-29T18:12:01.082" v="1813"/>
        <pc:sldMkLst>
          <pc:docMk/>
          <pc:sldMk cId="292772228" sldId="443"/>
        </pc:sldMkLst>
        <pc:spChg chg="mod">
          <ac:chgData name="Clements, William" userId="cbdb0636-a496-422a-8d40-98c53d494d26" providerId="ADAL" clId="{F3A3F74D-E3B7-6848-9B43-6C281AEF8915}" dt="2022-11-29T18:12:01.082" v="1813"/>
          <ac:spMkLst>
            <pc:docMk/>
            <pc:sldMk cId="292772228" sldId="443"/>
            <ac:spMk id="2" creationId="{AE05D605-33F8-A708-0475-0C5E4B4500A5}"/>
          </ac:spMkLst>
        </pc:spChg>
        <pc:spChg chg="mod">
          <ac:chgData name="Clements, William" userId="cbdb0636-a496-422a-8d40-98c53d494d26" providerId="ADAL" clId="{F3A3F74D-E3B7-6848-9B43-6C281AEF8915}" dt="2022-11-29T18:07:35.319" v="1774" actId="20577"/>
          <ac:spMkLst>
            <pc:docMk/>
            <pc:sldMk cId="292772228" sldId="443"/>
            <ac:spMk id="3" creationId="{4E608BB1-7170-95AC-A823-82EF5D56A941}"/>
          </ac:spMkLst>
        </pc:spChg>
        <pc:spChg chg="mod">
          <ac:chgData name="Clements, William" userId="cbdb0636-a496-422a-8d40-98c53d494d26" providerId="ADAL" clId="{F3A3F74D-E3B7-6848-9B43-6C281AEF8915}" dt="2022-11-29T18:08:05.282" v="1782" actId="15"/>
          <ac:spMkLst>
            <pc:docMk/>
            <pc:sldMk cId="292772228" sldId="443"/>
            <ac:spMk id="4" creationId="{FCF6E772-7973-637D-3326-3A1659927717}"/>
          </ac:spMkLst>
        </pc:spChg>
        <pc:spChg chg="mod">
          <ac:chgData name="Clements, William" userId="cbdb0636-a496-422a-8d40-98c53d494d26" providerId="ADAL" clId="{F3A3F74D-E3B7-6848-9B43-6C281AEF8915}" dt="2022-11-29T18:07:26.978" v="1769" actId="27636"/>
          <ac:spMkLst>
            <pc:docMk/>
            <pc:sldMk cId="292772228" sldId="443"/>
            <ac:spMk id="6" creationId="{32DC466A-CD78-22DD-BF78-53F125DCEA15}"/>
          </ac:spMkLst>
        </pc:spChg>
        <pc:spChg chg="add mod">
          <ac:chgData name="Clements, William" userId="cbdb0636-a496-422a-8d40-98c53d494d26" providerId="ADAL" clId="{F3A3F74D-E3B7-6848-9B43-6C281AEF8915}" dt="2022-11-29T18:10:35.399" v="1801" actId="14100"/>
          <ac:spMkLst>
            <pc:docMk/>
            <pc:sldMk cId="292772228" sldId="443"/>
            <ac:spMk id="9" creationId="{AE7F4505-C22C-535C-D77E-D5F9520D3746}"/>
          </ac:spMkLst>
        </pc:spChg>
        <pc:spChg chg="add mod">
          <ac:chgData name="Clements, William" userId="cbdb0636-a496-422a-8d40-98c53d494d26" providerId="ADAL" clId="{F3A3F74D-E3B7-6848-9B43-6C281AEF8915}" dt="2022-11-29T18:10:51.962" v="1810" actId="20577"/>
          <ac:spMkLst>
            <pc:docMk/>
            <pc:sldMk cId="292772228" sldId="443"/>
            <ac:spMk id="10" creationId="{71271850-81B1-2F65-EA90-1B68BF3705D5}"/>
          </ac:spMkLst>
        </pc:spChg>
        <pc:spChg chg="add mod">
          <ac:chgData name="Clements, William" userId="cbdb0636-a496-422a-8d40-98c53d494d26" providerId="ADAL" clId="{F3A3F74D-E3B7-6848-9B43-6C281AEF8915}" dt="2022-11-29T18:11:18.211" v="1812" actId="1076"/>
          <ac:spMkLst>
            <pc:docMk/>
            <pc:sldMk cId="292772228" sldId="443"/>
            <ac:spMk id="11" creationId="{7CA9B3E1-7D26-C264-A859-234E62CEA2B2}"/>
          </ac:spMkLst>
        </pc:spChg>
        <pc:picChg chg="add mod">
          <ac:chgData name="Clements, William" userId="cbdb0636-a496-422a-8d40-98c53d494d26" providerId="ADAL" clId="{F3A3F74D-E3B7-6848-9B43-6C281AEF8915}" dt="2022-11-29T18:09:13.219" v="1785" actId="1076"/>
          <ac:picMkLst>
            <pc:docMk/>
            <pc:sldMk cId="292772228" sldId="443"/>
            <ac:picMk id="7" creationId="{6DCAFFF0-AFA9-FE39-AF5F-51A6C1B8317B}"/>
          </ac:picMkLst>
        </pc:picChg>
        <pc:picChg chg="add mod">
          <ac:chgData name="Clements, William" userId="cbdb0636-a496-422a-8d40-98c53d494d26" providerId="ADAL" clId="{F3A3F74D-E3B7-6848-9B43-6C281AEF8915}" dt="2022-11-29T18:10:08.514" v="1788" actId="14100"/>
          <ac:picMkLst>
            <pc:docMk/>
            <pc:sldMk cId="292772228" sldId="443"/>
            <ac:picMk id="8" creationId="{BFA24293-CB93-3901-BC56-0F9C3C9DECB9}"/>
          </ac:picMkLst>
        </pc:picChg>
      </pc:sldChg>
      <pc:sldChg chg="addSp delSp modSp new mod">
        <pc:chgData name="Clements, William" userId="cbdb0636-a496-422a-8d40-98c53d494d26" providerId="ADAL" clId="{F3A3F74D-E3B7-6848-9B43-6C281AEF8915}" dt="2022-11-29T19:14:09.734" v="2895" actId="478"/>
        <pc:sldMkLst>
          <pc:docMk/>
          <pc:sldMk cId="4158822473" sldId="444"/>
        </pc:sldMkLst>
        <pc:spChg chg="mod">
          <ac:chgData name="Clements, William" userId="cbdb0636-a496-422a-8d40-98c53d494d26" providerId="ADAL" clId="{F3A3F74D-E3B7-6848-9B43-6C281AEF8915}" dt="2022-11-29T18:12:44.743" v="1826"/>
          <ac:spMkLst>
            <pc:docMk/>
            <pc:sldMk cId="4158822473" sldId="444"/>
            <ac:spMk id="2" creationId="{EC1ACE25-0E5B-5B35-9F78-B72A7DC63015}"/>
          </ac:spMkLst>
        </pc:spChg>
        <pc:spChg chg="mod">
          <ac:chgData name="Clements, William" userId="cbdb0636-a496-422a-8d40-98c53d494d26" providerId="ADAL" clId="{F3A3F74D-E3B7-6848-9B43-6C281AEF8915}" dt="2022-11-29T18:12:13.951" v="1815"/>
          <ac:spMkLst>
            <pc:docMk/>
            <pc:sldMk cId="4158822473" sldId="444"/>
            <ac:spMk id="3" creationId="{4B812820-8FEB-BC32-1113-24DD58FB11DD}"/>
          </ac:spMkLst>
        </pc:spChg>
        <pc:spChg chg="mod">
          <ac:chgData name="Clements, William" userId="cbdb0636-a496-422a-8d40-98c53d494d26" providerId="ADAL" clId="{F3A3F74D-E3B7-6848-9B43-6C281AEF8915}" dt="2022-11-29T19:03:58.220" v="2835" actId="207"/>
          <ac:spMkLst>
            <pc:docMk/>
            <pc:sldMk cId="4158822473" sldId="444"/>
            <ac:spMk id="4" creationId="{9138B9B6-87B7-C0AE-C872-660F2CD719F9}"/>
          </ac:spMkLst>
        </pc:spChg>
        <pc:spChg chg="mod">
          <ac:chgData name="Clements, William" userId="cbdb0636-a496-422a-8d40-98c53d494d26" providerId="ADAL" clId="{F3A3F74D-E3B7-6848-9B43-6C281AEF8915}" dt="2022-11-29T18:12:22.605" v="1819"/>
          <ac:spMkLst>
            <pc:docMk/>
            <pc:sldMk cId="4158822473" sldId="444"/>
            <ac:spMk id="5" creationId="{35524C03-61BB-1B38-39B2-012465DC443B}"/>
          </ac:spMkLst>
        </pc:spChg>
        <pc:spChg chg="mod">
          <ac:chgData name="Clements, William" userId="cbdb0636-a496-422a-8d40-98c53d494d26" providerId="ADAL" clId="{F3A3F74D-E3B7-6848-9B43-6C281AEF8915}" dt="2022-11-29T19:04:18.449" v="2838" actId="113"/>
          <ac:spMkLst>
            <pc:docMk/>
            <pc:sldMk cId="4158822473" sldId="444"/>
            <ac:spMk id="6" creationId="{224D3E1F-8D3C-6A0A-138A-BF09A8996003}"/>
          </ac:spMkLst>
        </pc:spChg>
        <pc:spChg chg="add mod">
          <ac:chgData name="Clements, William" userId="cbdb0636-a496-422a-8d40-98c53d494d26" providerId="ADAL" clId="{F3A3F74D-E3B7-6848-9B43-6C281AEF8915}" dt="2022-11-29T19:13:52.563" v="2891" actId="1076"/>
          <ac:spMkLst>
            <pc:docMk/>
            <pc:sldMk cId="4158822473" sldId="444"/>
            <ac:spMk id="7" creationId="{CE059EFB-F3C4-8CF6-B8C7-5276FEE2912A}"/>
          </ac:spMkLst>
        </pc:spChg>
        <pc:spChg chg="add mod">
          <ac:chgData name="Clements, William" userId="cbdb0636-a496-422a-8d40-98c53d494d26" providerId="ADAL" clId="{F3A3F74D-E3B7-6848-9B43-6C281AEF8915}" dt="2022-11-29T19:13:55.268" v="2892" actId="1076"/>
          <ac:spMkLst>
            <pc:docMk/>
            <pc:sldMk cId="4158822473" sldId="444"/>
            <ac:spMk id="8" creationId="{A7DBEFE0-03BE-E4E4-2B40-18E5E4D9EF97}"/>
          </ac:spMkLst>
        </pc:spChg>
        <pc:spChg chg="add mod">
          <ac:chgData name="Clements, William" userId="cbdb0636-a496-422a-8d40-98c53d494d26" providerId="ADAL" clId="{F3A3F74D-E3B7-6848-9B43-6C281AEF8915}" dt="2022-11-29T19:14:04.574" v="2893" actId="1076"/>
          <ac:spMkLst>
            <pc:docMk/>
            <pc:sldMk cId="4158822473" sldId="444"/>
            <ac:spMk id="9" creationId="{FDA19DA3-04C7-AE6D-F620-76F546D3B16E}"/>
          </ac:spMkLst>
        </pc:spChg>
        <pc:spChg chg="add mod">
          <ac:chgData name="Clements, William" userId="cbdb0636-a496-422a-8d40-98c53d494d26" providerId="ADAL" clId="{F3A3F74D-E3B7-6848-9B43-6C281AEF8915}" dt="2022-11-29T19:14:07.941" v="2894" actId="1076"/>
          <ac:spMkLst>
            <pc:docMk/>
            <pc:sldMk cId="4158822473" sldId="444"/>
            <ac:spMk id="10" creationId="{B083FF3A-FBCC-AE2C-7154-C17042DB3D74}"/>
          </ac:spMkLst>
        </pc:spChg>
        <pc:spChg chg="add del mod">
          <ac:chgData name="Clements, William" userId="cbdb0636-a496-422a-8d40-98c53d494d26" providerId="ADAL" clId="{F3A3F74D-E3B7-6848-9B43-6C281AEF8915}" dt="2022-11-29T19:14:09.734" v="2895" actId="478"/>
          <ac:spMkLst>
            <pc:docMk/>
            <pc:sldMk cId="4158822473" sldId="444"/>
            <ac:spMk id="11" creationId="{D24F3E23-6EB3-EBC8-56B7-9AC0B3E3C2CB}"/>
          </ac:spMkLst>
        </pc:spChg>
      </pc:sldChg>
      <pc:sldChg chg="addSp modSp new mod">
        <pc:chgData name="Clements, William" userId="cbdb0636-a496-422a-8d40-98c53d494d26" providerId="ADAL" clId="{F3A3F74D-E3B7-6848-9B43-6C281AEF8915}" dt="2022-11-29T19:12:48.633" v="2878" actId="1076"/>
        <pc:sldMkLst>
          <pc:docMk/>
          <pc:sldMk cId="133897491" sldId="445"/>
        </pc:sldMkLst>
        <pc:spChg chg="mod">
          <ac:chgData name="Clements, William" userId="cbdb0636-a496-422a-8d40-98c53d494d26" providerId="ADAL" clId="{F3A3F74D-E3B7-6848-9B43-6C281AEF8915}" dt="2022-11-29T18:13:37.877" v="1836"/>
          <ac:spMkLst>
            <pc:docMk/>
            <pc:sldMk cId="133897491" sldId="445"/>
            <ac:spMk id="2" creationId="{43D59728-5B36-895D-F0EF-AD0538ADDAAF}"/>
          </ac:spMkLst>
        </pc:spChg>
        <pc:spChg chg="mod">
          <ac:chgData name="Clements, William" userId="cbdb0636-a496-422a-8d40-98c53d494d26" providerId="ADAL" clId="{F3A3F74D-E3B7-6848-9B43-6C281AEF8915}" dt="2022-11-29T18:12:58.257" v="1828"/>
          <ac:spMkLst>
            <pc:docMk/>
            <pc:sldMk cId="133897491" sldId="445"/>
            <ac:spMk id="3" creationId="{01F9A853-6ECB-03FC-B895-1966A5CB7942}"/>
          </ac:spMkLst>
        </pc:spChg>
        <pc:spChg chg="mod">
          <ac:chgData name="Clements, William" userId="cbdb0636-a496-422a-8d40-98c53d494d26" providerId="ADAL" clId="{F3A3F74D-E3B7-6848-9B43-6C281AEF8915}" dt="2022-11-29T18:13:28.145" v="1835" actId="27636"/>
          <ac:spMkLst>
            <pc:docMk/>
            <pc:sldMk cId="133897491" sldId="445"/>
            <ac:spMk id="4" creationId="{40FA6E86-2988-3564-110B-D1CCD9F0E2F8}"/>
          </ac:spMkLst>
        </pc:spChg>
        <pc:spChg chg="mod">
          <ac:chgData name="Clements, William" userId="cbdb0636-a496-422a-8d40-98c53d494d26" providerId="ADAL" clId="{F3A3F74D-E3B7-6848-9B43-6C281AEF8915}" dt="2022-11-29T18:13:28.142" v="1834" actId="27636"/>
          <ac:spMkLst>
            <pc:docMk/>
            <pc:sldMk cId="133897491" sldId="445"/>
            <ac:spMk id="6" creationId="{A8F45E5D-CB0B-345C-DF36-632C0D995A23}"/>
          </ac:spMkLst>
        </pc:spChg>
        <pc:spChg chg="add mod">
          <ac:chgData name="Clements, William" userId="cbdb0636-a496-422a-8d40-98c53d494d26" providerId="ADAL" clId="{F3A3F74D-E3B7-6848-9B43-6C281AEF8915}" dt="2022-11-29T19:12:16.081" v="2872" actId="207"/>
          <ac:spMkLst>
            <pc:docMk/>
            <pc:sldMk cId="133897491" sldId="445"/>
            <ac:spMk id="8" creationId="{831AE84C-2CDB-F603-C721-93A416305C19}"/>
          </ac:spMkLst>
        </pc:spChg>
        <pc:spChg chg="add mod">
          <ac:chgData name="Clements, William" userId="cbdb0636-a496-422a-8d40-98c53d494d26" providerId="ADAL" clId="{F3A3F74D-E3B7-6848-9B43-6C281AEF8915}" dt="2022-11-29T19:12:32.805" v="2875" actId="1076"/>
          <ac:spMkLst>
            <pc:docMk/>
            <pc:sldMk cId="133897491" sldId="445"/>
            <ac:spMk id="9" creationId="{FB2BBB4C-EE22-28A1-A934-87B773453386}"/>
          </ac:spMkLst>
        </pc:spChg>
        <pc:spChg chg="add mod">
          <ac:chgData name="Clements, William" userId="cbdb0636-a496-422a-8d40-98c53d494d26" providerId="ADAL" clId="{F3A3F74D-E3B7-6848-9B43-6C281AEF8915}" dt="2022-11-29T19:12:40.399" v="2876" actId="1076"/>
          <ac:spMkLst>
            <pc:docMk/>
            <pc:sldMk cId="133897491" sldId="445"/>
            <ac:spMk id="10" creationId="{1C4DDAA1-230E-6BD7-7EA2-D9B0615B235C}"/>
          </ac:spMkLst>
        </pc:spChg>
        <pc:spChg chg="add mod">
          <ac:chgData name="Clements, William" userId="cbdb0636-a496-422a-8d40-98c53d494d26" providerId="ADAL" clId="{F3A3F74D-E3B7-6848-9B43-6C281AEF8915}" dt="2022-11-29T19:12:45.374" v="2877" actId="1076"/>
          <ac:spMkLst>
            <pc:docMk/>
            <pc:sldMk cId="133897491" sldId="445"/>
            <ac:spMk id="11" creationId="{A7D1B3F6-491D-7960-05C0-4F34C47EC00B}"/>
          </ac:spMkLst>
        </pc:spChg>
        <pc:spChg chg="add mod">
          <ac:chgData name="Clements, William" userId="cbdb0636-a496-422a-8d40-98c53d494d26" providerId="ADAL" clId="{F3A3F74D-E3B7-6848-9B43-6C281AEF8915}" dt="2022-11-29T19:12:48.633" v="2878" actId="1076"/>
          <ac:spMkLst>
            <pc:docMk/>
            <pc:sldMk cId="133897491" sldId="445"/>
            <ac:spMk id="12" creationId="{5FD8EB89-79A1-78CF-25DC-40B04E06900E}"/>
          </ac:spMkLst>
        </pc:spChg>
        <pc:picChg chg="add mod">
          <ac:chgData name="Clements, William" userId="cbdb0636-a496-422a-8d40-98c53d494d26" providerId="ADAL" clId="{F3A3F74D-E3B7-6848-9B43-6C281AEF8915}" dt="2022-11-29T18:13:14.925" v="1830" actId="1076"/>
          <ac:picMkLst>
            <pc:docMk/>
            <pc:sldMk cId="133897491" sldId="445"/>
            <ac:picMk id="7" creationId="{1F0F12B6-B90B-0DB9-EE43-1B3EAE8B38ED}"/>
          </ac:picMkLst>
        </pc:picChg>
      </pc:sldChg>
      <pc:sldChg chg="modSp new mod">
        <pc:chgData name="Clements, William" userId="cbdb0636-a496-422a-8d40-98c53d494d26" providerId="ADAL" clId="{F3A3F74D-E3B7-6848-9B43-6C281AEF8915}" dt="2022-11-29T18:14:26.913" v="1848" actId="20577"/>
        <pc:sldMkLst>
          <pc:docMk/>
          <pc:sldMk cId="2570445208" sldId="446"/>
        </pc:sldMkLst>
        <pc:spChg chg="mod">
          <ac:chgData name="Clements, William" userId="cbdb0636-a496-422a-8d40-98c53d494d26" providerId="ADAL" clId="{F3A3F74D-E3B7-6848-9B43-6C281AEF8915}" dt="2022-11-29T18:14:05.193" v="1838"/>
          <ac:spMkLst>
            <pc:docMk/>
            <pc:sldMk cId="2570445208" sldId="446"/>
            <ac:spMk id="2" creationId="{985C801B-CFB4-D28D-B90C-B02D69BBF956}"/>
          </ac:spMkLst>
        </pc:spChg>
        <pc:spChg chg="mod">
          <ac:chgData name="Clements, William" userId="cbdb0636-a496-422a-8d40-98c53d494d26" providerId="ADAL" clId="{F3A3F74D-E3B7-6848-9B43-6C281AEF8915}" dt="2022-11-29T18:14:09.871" v="1839"/>
          <ac:spMkLst>
            <pc:docMk/>
            <pc:sldMk cId="2570445208" sldId="446"/>
            <ac:spMk id="3" creationId="{242FDBBE-E2C5-FA45-464B-4F22E3C9F034}"/>
          </ac:spMkLst>
        </pc:spChg>
        <pc:spChg chg="mod">
          <ac:chgData name="Clements, William" userId="cbdb0636-a496-422a-8d40-98c53d494d26" providerId="ADAL" clId="{F3A3F74D-E3B7-6848-9B43-6C281AEF8915}" dt="2022-11-29T18:14:24.293" v="1846" actId="27636"/>
          <ac:spMkLst>
            <pc:docMk/>
            <pc:sldMk cId="2570445208" sldId="446"/>
            <ac:spMk id="4" creationId="{5E31EA69-8446-CB6A-6F52-717302CAFB10}"/>
          </ac:spMkLst>
        </pc:spChg>
        <pc:spChg chg="mod">
          <ac:chgData name="Clements, William" userId="cbdb0636-a496-422a-8d40-98c53d494d26" providerId="ADAL" clId="{F3A3F74D-E3B7-6848-9B43-6C281AEF8915}" dt="2022-11-29T18:14:18.187" v="1841"/>
          <ac:spMkLst>
            <pc:docMk/>
            <pc:sldMk cId="2570445208" sldId="446"/>
            <ac:spMk id="5" creationId="{1FC86E49-7423-3F94-FC17-EFD2D29BAE37}"/>
          </ac:spMkLst>
        </pc:spChg>
        <pc:spChg chg="mod">
          <ac:chgData name="Clements, William" userId="cbdb0636-a496-422a-8d40-98c53d494d26" providerId="ADAL" clId="{F3A3F74D-E3B7-6848-9B43-6C281AEF8915}" dt="2022-11-29T18:14:26.913" v="1848" actId="20577"/>
          <ac:spMkLst>
            <pc:docMk/>
            <pc:sldMk cId="2570445208" sldId="446"/>
            <ac:spMk id="6" creationId="{B5E3B5F4-493B-189E-C600-331B98806B50}"/>
          </ac:spMkLst>
        </pc:spChg>
      </pc:sldChg>
      <pc:sldChg chg="addSp modSp new mod">
        <pc:chgData name="Clements, William" userId="cbdb0636-a496-422a-8d40-98c53d494d26" providerId="ADAL" clId="{F3A3F74D-E3B7-6848-9B43-6C281AEF8915}" dt="2022-11-29T18:32:02.043" v="2064" actId="14100"/>
        <pc:sldMkLst>
          <pc:docMk/>
          <pc:sldMk cId="3464525541" sldId="447"/>
        </pc:sldMkLst>
        <pc:spChg chg="mod">
          <ac:chgData name="Clements, William" userId="cbdb0636-a496-422a-8d40-98c53d494d26" providerId="ADAL" clId="{F3A3F74D-E3B7-6848-9B43-6C281AEF8915}" dt="2022-11-29T18:16:00.754" v="1862"/>
          <ac:spMkLst>
            <pc:docMk/>
            <pc:sldMk cId="3464525541" sldId="447"/>
            <ac:spMk id="2" creationId="{4F7CC163-A3B2-D888-0A96-5566DAC15A6A}"/>
          </ac:spMkLst>
        </pc:spChg>
        <pc:spChg chg="mod">
          <ac:chgData name="Clements, William" userId="cbdb0636-a496-422a-8d40-98c53d494d26" providerId="ADAL" clId="{F3A3F74D-E3B7-6848-9B43-6C281AEF8915}" dt="2022-11-29T18:14:39.838" v="1850"/>
          <ac:spMkLst>
            <pc:docMk/>
            <pc:sldMk cId="3464525541" sldId="447"/>
            <ac:spMk id="3" creationId="{20F22BAF-6003-40A5-6716-39B34FBFFB82}"/>
          </ac:spMkLst>
        </pc:spChg>
        <pc:spChg chg="mod">
          <ac:chgData name="Clements, William" userId="cbdb0636-a496-422a-8d40-98c53d494d26" providerId="ADAL" clId="{F3A3F74D-E3B7-6848-9B43-6C281AEF8915}" dt="2022-11-29T18:14:55.104" v="1855" actId="27636"/>
          <ac:spMkLst>
            <pc:docMk/>
            <pc:sldMk cId="3464525541" sldId="447"/>
            <ac:spMk id="4" creationId="{7B222B47-9D84-33F7-50DC-DE3B4F728A83}"/>
          </ac:spMkLst>
        </pc:spChg>
        <pc:spChg chg="mod">
          <ac:chgData name="Clements, William" userId="cbdb0636-a496-422a-8d40-98c53d494d26" providerId="ADAL" clId="{F3A3F74D-E3B7-6848-9B43-6C281AEF8915}" dt="2022-11-29T18:14:57.805" v="1857" actId="5793"/>
          <ac:spMkLst>
            <pc:docMk/>
            <pc:sldMk cId="3464525541" sldId="447"/>
            <ac:spMk id="6" creationId="{40DA8C53-7DA1-09E8-C58B-D19651333677}"/>
          </ac:spMkLst>
        </pc:spChg>
        <pc:picChg chg="add mod">
          <ac:chgData name="Clements, William" userId="cbdb0636-a496-422a-8d40-98c53d494d26" providerId="ADAL" clId="{F3A3F74D-E3B7-6848-9B43-6C281AEF8915}" dt="2022-11-29T18:32:02.043" v="2064" actId="14100"/>
          <ac:picMkLst>
            <pc:docMk/>
            <pc:sldMk cId="3464525541" sldId="447"/>
            <ac:picMk id="7" creationId="{D98C4FC6-C868-0413-4012-08415ED1C867}"/>
          </ac:picMkLst>
        </pc:picChg>
      </pc:sldChg>
      <pc:sldChg chg="modSp new mod">
        <pc:chgData name="Clements, William" userId="cbdb0636-a496-422a-8d40-98c53d494d26" providerId="ADAL" clId="{F3A3F74D-E3B7-6848-9B43-6C281AEF8915}" dt="2022-11-29T18:30:46.848" v="2059"/>
        <pc:sldMkLst>
          <pc:docMk/>
          <pc:sldMk cId="1890707634" sldId="448"/>
        </pc:sldMkLst>
        <pc:spChg chg="mod">
          <ac:chgData name="Clements, William" userId="cbdb0636-a496-422a-8d40-98c53d494d26" providerId="ADAL" clId="{F3A3F74D-E3B7-6848-9B43-6C281AEF8915}" dt="2022-11-29T18:30:46.848" v="2059"/>
          <ac:spMkLst>
            <pc:docMk/>
            <pc:sldMk cId="1890707634" sldId="448"/>
            <ac:spMk id="2" creationId="{6469E2EC-6D28-B0A5-37EB-34475E88F566}"/>
          </ac:spMkLst>
        </pc:spChg>
        <pc:spChg chg="mod">
          <ac:chgData name="Clements, William" userId="cbdb0636-a496-422a-8d40-98c53d494d26" providerId="ADAL" clId="{F3A3F74D-E3B7-6848-9B43-6C281AEF8915}" dt="2022-11-29T18:29:43.654" v="2052"/>
          <ac:spMkLst>
            <pc:docMk/>
            <pc:sldMk cId="1890707634" sldId="448"/>
            <ac:spMk id="3" creationId="{BA3BB6ED-52B7-8E83-08BD-11F48D3FF2C7}"/>
          </ac:spMkLst>
        </pc:spChg>
        <pc:spChg chg="mod">
          <ac:chgData name="Clements, William" userId="cbdb0636-a496-422a-8d40-98c53d494d26" providerId="ADAL" clId="{F3A3F74D-E3B7-6848-9B43-6C281AEF8915}" dt="2022-11-29T18:29:54.680" v="2057" actId="27636"/>
          <ac:spMkLst>
            <pc:docMk/>
            <pc:sldMk cId="1890707634" sldId="448"/>
            <ac:spMk id="4" creationId="{C16A80C9-1812-62EB-9B72-F5B019C3415F}"/>
          </ac:spMkLst>
        </pc:spChg>
        <pc:spChg chg="mod">
          <ac:chgData name="Clements, William" userId="cbdb0636-a496-422a-8d40-98c53d494d26" providerId="ADAL" clId="{F3A3F74D-E3B7-6848-9B43-6C281AEF8915}" dt="2022-11-29T18:29:54.685" v="2058" actId="27636"/>
          <ac:spMkLst>
            <pc:docMk/>
            <pc:sldMk cId="1890707634" sldId="448"/>
            <ac:spMk id="6" creationId="{059B8492-3098-ED98-5783-6FBF88620EA1}"/>
          </ac:spMkLst>
        </pc:spChg>
      </pc:sldChg>
      <pc:sldChg chg="addSp delSp modSp new mod modClrScheme chgLayout">
        <pc:chgData name="Clements, William" userId="cbdb0636-a496-422a-8d40-98c53d494d26" providerId="ADAL" clId="{F3A3F74D-E3B7-6848-9B43-6C281AEF8915}" dt="2022-11-29T18:37:45.516" v="2185" actId="478"/>
        <pc:sldMkLst>
          <pc:docMk/>
          <pc:sldMk cId="1095663359" sldId="449"/>
        </pc:sldMkLst>
        <pc:spChg chg="del">
          <ac:chgData name="Clements, William" userId="cbdb0636-a496-422a-8d40-98c53d494d26" providerId="ADAL" clId="{F3A3F74D-E3B7-6848-9B43-6C281AEF8915}" dt="2022-11-29T18:32:42.494" v="2069" actId="700"/>
          <ac:spMkLst>
            <pc:docMk/>
            <pc:sldMk cId="1095663359" sldId="449"/>
            <ac:spMk id="2" creationId="{FA18222D-90BA-3F25-E9C1-2A0894C9E654}"/>
          </ac:spMkLst>
        </pc:spChg>
        <pc:spChg chg="del">
          <ac:chgData name="Clements, William" userId="cbdb0636-a496-422a-8d40-98c53d494d26" providerId="ADAL" clId="{F3A3F74D-E3B7-6848-9B43-6C281AEF8915}" dt="2022-11-29T18:32:42.494" v="2069" actId="700"/>
          <ac:spMkLst>
            <pc:docMk/>
            <pc:sldMk cId="1095663359" sldId="449"/>
            <ac:spMk id="3" creationId="{6DAB407F-C6DF-4035-0FDE-E70BCD10D664}"/>
          </ac:spMkLst>
        </pc:spChg>
        <pc:spChg chg="del">
          <ac:chgData name="Clements, William" userId="cbdb0636-a496-422a-8d40-98c53d494d26" providerId="ADAL" clId="{F3A3F74D-E3B7-6848-9B43-6C281AEF8915}" dt="2022-11-29T18:32:42.494" v="2069" actId="700"/>
          <ac:spMkLst>
            <pc:docMk/>
            <pc:sldMk cId="1095663359" sldId="449"/>
            <ac:spMk id="4" creationId="{16105DFD-C694-179E-61B9-9D61B22134FA}"/>
          </ac:spMkLst>
        </pc:spChg>
        <pc:spChg chg="del">
          <ac:chgData name="Clements, William" userId="cbdb0636-a496-422a-8d40-98c53d494d26" providerId="ADAL" clId="{F3A3F74D-E3B7-6848-9B43-6C281AEF8915}" dt="2022-11-29T18:32:42.494" v="2069" actId="700"/>
          <ac:spMkLst>
            <pc:docMk/>
            <pc:sldMk cId="1095663359" sldId="449"/>
            <ac:spMk id="5" creationId="{443B18E6-1DA6-25FB-409D-94DFB3434304}"/>
          </ac:spMkLst>
        </pc:spChg>
        <pc:spChg chg="del">
          <ac:chgData name="Clements, William" userId="cbdb0636-a496-422a-8d40-98c53d494d26" providerId="ADAL" clId="{F3A3F74D-E3B7-6848-9B43-6C281AEF8915}" dt="2022-11-29T18:32:42.494" v="2069" actId="700"/>
          <ac:spMkLst>
            <pc:docMk/>
            <pc:sldMk cId="1095663359" sldId="449"/>
            <ac:spMk id="6" creationId="{F22E1516-4B26-B0E4-E7D3-1E1A985D4FF0}"/>
          </ac:spMkLst>
        </pc:spChg>
        <pc:spChg chg="add mod">
          <ac:chgData name="Clements, William" userId="cbdb0636-a496-422a-8d40-98c53d494d26" providerId="ADAL" clId="{F3A3F74D-E3B7-6848-9B43-6C281AEF8915}" dt="2022-11-29T18:34:11.170" v="2081" actId="1076"/>
          <ac:spMkLst>
            <pc:docMk/>
            <pc:sldMk cId="1095663359" sldId="449"/>
            <ac:spMk id="8" creationId="{64FB1815-D3A8-C56F-E8BD-47935CC24B5B}"/>
          </ac:spMkLst>
        </pc:spChg>
        <pc:spChg chg="add mod">
          <ac:chgData name="Clements, William" userId="cbdb0636-a496-422a-8d40-98c53d494d26" providerId="ADAL" clId="{F3A3F74D-E3B7-6848-9B43-6C281AEF8915}" dt="2022-11-29T18:34:11.170" v="2081" actId="1076"/>
          <ac:spMkLst>
            <pc:docMk/>
            <pc:sldMk cId="1095663359" sldId="449"/>
            <ac:spMk id="9" creationId="{740E81FF-5E07-AF7B-1B27-ACAE592344AC}"/>
          </ac:spMkLst>
        </pc:spChg>
        <pc:spChg chg="add mod">
          <ac:chgData name="Clements, William" userId="cbdb0636-a496-422a-8d40-98c53d494d26" providerId="ADAL" clId="{F3A3F74D-E3B7-6848-9B43-6C281AEF8915}" dt="2022-11-29T18:34:11.170" v="2081" actId="1076"/>
          <ac:spMkLst>
            <pc:docMk/>
            <pc:sldMk cId="1095663359" sldId="449"/>
            <ac:spMk id="10" creationId="{F7020464-A9C1-0023-9A76-7A867486CAA1}"/>
          </ac:spMkLst>
        </pc:spChg>
        <pc:spChg chg="add mod">
          <ac:chgData name="Clements, William" userId="cbdb0636-a496-422a-8d40-98c53d494d26" providerId="ADAL" clId="{F3A3F74D-E3B7-6848-9B43-6C281AEF8915}" dt="2022-11-29T18:34:11.170" v="2081" actId="1076"/>
          <ac:spMkLst>
            <pc:docMk/>
            <pc:sldMk cId="1095663359" sldId="449"/>
            <ac:spMk id="11" creationId="{5A3E841A-5D85-F467-62AB-C85BA77F2B25}"/>
          </ac:spMkLst>
        </pc:spChg>
        <pc:spChg chg="add mod">
          <ac:chgData name="Clements, William" userId="cbdb0636-a496-422a-8d40-98c53d494d26" providerId="ADAL" clId="{F3A3F74D-E3B7-6848-9B43-6C281AEF8915}" dt="2022-11-29T18:34:11.170" v="2081" actId="1076"/>
          <ac:spMkLst>
            <pc:docMk/>
            <pc:sldMk cId="1095663359" sldId="449"/>
            <ac:spMk id="12" creationId="{E541E671-69C1-BA32-FB6B-6A5B943881CA}"/>
          </ac:spMkLst>
        </pc:spChg>
        <pc:spChg chg="add mod">
          <ac:chgData name="Clements, William" userId="cbdb0636-a496-422a-8d40-98c53d494d26" providerId="ADAL" clId="{F3A3F74D-E3B7-6848-9B43-6C281AEF8915}" dt="2022-11-29T18:34:11.170" v="2081" actId="1076"/>
          <ac:spMkLst>
            <pc:docMk/>
            <pc:sldMk cId="1095663359" sldId="449"/>
            <ac:spMk id="13" creationId="{7068C34E-17AA-C5A1-09D0-C6BA63F0AFC3}"/>
          </ac:spMkLst>
        </pc:spChg>
        <pc:spChg chg="add mod">
          <ac:chgData name="Clements, William" userId="cbdb0636-a496-422a-8d40-98c53d494d26" providerId="ADAL" clId="{F3A3F74D-E3B7-6848-9B43-6C281AEF8915}" dt="2022-11-29T18:34:11.170" v="2081" actId="1076"/>
          <ac:spMkLst>
            <pc:docMk/>
            <pc:sldMk cId="1095663359" sldId="449"/>
            <ac:spMk id="14" creationId="{94508D10-B461-8E5F-6D61-69D1CAA43B51}"/>
          </ac:spMkLst>
        </pc:spChg>
        <pc:spChg chg="add mod">
          <ac:chgData name="Clements, William" userId="cbdb0636-a496-422a-8d40-98c53d494d26" providerId="ADAL" clId="{F3A3F74D-E3B7-6848-9B43-6C281AEF8915}" dt="2022-11-29T18:34:11.170" v="2081" actId="1076"/>
          <ac:spMkLst>
            <pc:docMk/>
            <pc:sldMk cId="1095663359" sldId="449"/>
            <ac:spMk id="16" creationId="{B8E05F63-1293-8728-9133-26A7251946DE}"/>
          </ac:spMkLst>
        </pc:spChg>
        <pc:spChg chg="add mod">
          <ac:chgData name="Clements, William" userId="cbdb0636-a496-422a-8d40-98c53d494d26" providerId="ADAL" clId="{F3A3F74D-E3B7-6848-9B43-6C281AEF8915}" dt="2022-11-29T18:34:11.170" v="2081" actId="1076"/>
          <ac:spMkLst>
            <pc:docMk/>
            <pc:sldMk cId="1095663359" sldId="449"/>
            <ac:spMk id="17" creationId="{711F5D39-07DF-B3F4-171A-D9E5445C1AF3}"/>
          </ac:spMkLst>
        </pc:spChg>
        <pc:spChg chg="add del mod">
          <ac:chgData name="Clements, William" userId="cbdb0636-a496-422a-8d40-98c53d494d26" providerId="ADAL" clId="{F3A3F74D-E3B7-6848-9B43-6C281AEF8915}" dt="2022-11-29T18:34:31.640" v="2086" actId="478"/>
          <ac:spMkLst>
            <pc:docMk/>
            <pc:sldMk cId="1095663359" sldId="449"/>
            <ac:spMk id="20" creationId="{496DF160-EF3C-D12F-E2A7-52955076FC6D}"/>
          </ac:spMkLst>
        </pc:spChg>
        <pc:spChg chg="add mod">
          <ac:chgData name="Clements, William" userId="cbdb0636-a496-422a-8d40-98c53d494d26" providerId="ADAL" clId="{F3A3F74D-E3B7-6848-9B43-6C281AEF8915}" dt="2022-11-29T18:33:43.616" v="2075"/>
          <ac:spMkLst>
            <pc:docMk/>
            <pc:sldMk cId="1095663359" sldId="449"/>
            <ac:spMk id="21" creationId="{E6D09598-49D0-6A60-F513-C974F9CA209B}"/>
          </ac:spMkLst>
        </pc:spChg>
        <pc:spChg chg="add mod">
          <ac:chgData name="Clements, William" userId="cbdb0636-a496-422a-8d40-98c53d494d26" providerId="ADAL" clId="{F3A3F74D-E3B7-6848-9B43-6C281AEF8915}" dt="2022-11-29T18:33:43.616" v="2075"/>
          <ac:spMkLst>
            <pc:docMk/>
            <pc:sldMk cId="1095663359" sldId="449"/>
            <ac:spMk id="22" creationId="{DDD4B2A4-07F1-F302-FE01-88B6372DFBE2}"/>
          </ac:spMkLst>
        </pc:spChg>
        <pc:spChg chg="add mod">
          <ac:chgData name="Clements, William" userId="cbdb0636-a496-422a-8d40-98c53d494d26" providerId="ADAL" clId="{F3A3F74D-E3B7-6848-9B43-6C281AEF8915}" dt="2022-11-29T18:33:43.616" v="2075"/>
          <ac:spMkLst>
            <pc:docMk/>
            <pc:sldMk cId="1095663359" sldId="449"/>
            <ac:spMk id="23" creationId="{2EC24252-B625-70D4-BEE0-CFCE4892E423}"/>
          </ac:spMkLst>
        </pc:spChg>
        <pc:spChg chg="add mod">
          <ac:chgData name="Clements, William" userId="cbdb0636-a496-422a-8d40-98c53d494d26" providerId="ADAL" clId="{F3A3F74D-E3B7-6848-9B43-6C281AEF8915}" dt="2022-11-29T18:37:07.817" v="2178" actId="14100"/>
          <ac:spMkLst>
            <pc:docMk/>
            <pc:sldMk cId="1095663359" sldId="449"/>
            <ac:spMk id="24" creationId="{ACF459A9-E4DB-4AA7-FC63-52B545FFF864}"/>
          </ac:spMkLst>
        </pc:spChg>
        <pc:spChg chg="add del mod">
          <ac:chgData name="Clements, William" userId="cbdb0636-a496-422a-8d40-98c53d494d26" providerId="ADAL" clId="{F3A3F74D-E3B7-6848-9B43-6C281AEF8915}" dt="2022-11-29T18:35:35.055" v="2121" actId="478"/>
          <ac:spMkLst>
            <pc:docMk/>
            <pc:sldMk cId="1095663359" sldId="449"/>
            <ac:spMk id="25" creationId="{C5B030C6-D1BD-E1C7-C89A-2CF081F3BF0A}"/>
          </ac:spMkLst>
        </pc:spChg>
        <pc:spChg chg="add mod">
          <ac:chgData name="Clements, William" userId="cbdb0636-a496-422a-8d40-98c53d494d26" providerId="ADAL" clId="{F3A3F74D-E3B7-6848-9B43-6C281AEF8915}" dt="2022-11-29T18:37:04.094" v="2177" actId="1076"/>
          <ac:spMkLst>
            <pc:docMk/>
            <pc:sldMk cId="1095663359" sldId="449"/>
            <ac:spMk id="26" creationId="{F3089BA9-F1FC-942C-AA38-5BF5773E9294}"/>
          </ac:spMkLst>
        </pc:spChg>
        <pc:spChg chg="add mod">
          <ac:chgData name="Clements, William" userId="cbdb0636-a496-422a-8d40-98c53d494d26" providerId="ADAL" clId="{F3A3F74D-E3B7-6848-9B43-6C281AEF8915}" dt="2022-11-29T18:37:04.094" v="2177" actId="1076"/>
          <ac:spMkLst>
            <pc:docMk/>
            <pc:sldMk cId="1095663359" sldId="449"/>
            <ac:spMk id="27" creationId="{DC8B35F0-C0F3-A963-1BA8-220AA40FE8C5}"/>
          </ac:spMkLst>
        </pc:spChg>
        <pc:spChg chg="add mod">
          <ac:chgData name="Clements, William" userId="cbdb0636-a496-422a-8d40-98c53d494d26" providerId="ADAL" clId="{F3A3F74D-E3B7-6848-9B43-6C281AEF8915}" dt="2022-11-29T18:37:04.094" v="2177" actId="1076"/>
          <ac:spMkLst>
            <pc:docMk/>
            <pc:sldMk cId="1095663359" sldId="449"/>
            <ac:spMk id="29" creationId="{3D345067-7BDD-FDDB-1567-FE76A6201A0E}"/>
          </ac:spMkLst>
        </pc:spChg>
        <pc:spChg chg="add mod">
          <ac:chgData name="Clements, William" userId="cbdb0636-a496-422a-8d40-98c53d494d26" providerId="ADAL" clId="{F3A3F74D-E3B7-6848-9B43-6C281AEF8915}" dt="2022-11-29T18:37:04.094" v="2177" actId="1076"/>
          <ac:spMkLst>
            <pc:docMk/>
            <pc:sldMk cId="1095663359" sldId="449"/>
            <ac:spMk id="30" creationId="{9649B7C9-F2F1-FBD7-CFDB-328CD940EB8E}"/>
          </ac:spMkLst>
        </pc:spChg>
        <pc:spChg chg="add mod">
          <ac:chgData name="Clements, William" userId="cbdb0636-a496-422a-8d40-98c53d494d26" providerId="ADAL" clId="{F3A3F74D-E3B7-6848-9B43-6C281AEF8915}" dt="2022-11-29T18:37:04.094" v="2177" actId="1076"/>
          <ac:spMkLst>
            <pc:docMk/>
            <pc:sldMk cId="1095663359" sldId="449"/>
            <ac:spMk id="31" creationId="{5E0AC751-6D64-825F-3513-F52E0EDDF479}"/>
          </ac:spMkLst>
        </pc:spChg>
        <pc:spChg chg="add mod">
          <ac:chgData name="Clements, William" userId="cbdb0636-a496-422a-8d40-98c53d494d26" providerId="ADAL" clId="{F3A3F74D-E3B7-6848-9B43-6C281AEF8915}" dt="2022-11-29T18:37:04.094" v="2177" actId="1076"/>
          <ac:spMkLst>
            <pc:docMk/>
            <pc:sldMk cId="1095663359" sldId="449"/>
            <ac:spMk id="32" creationId="{B1BCF59D-FC2D-4CDC-EFED-35A1A3366BC1}"/>
          </ac:spMkLst>
        </pc:spChg>
        <pc:spChg chg="add mod">
          <ac:chgData name="Clements, William" userId="cbdb0636-a496-422a-8d40-98c53d494d26" providerId="ADAL" clId="{F3A3F74D-E3B7-6848-9B43-6C281AEF8915}" dt="2022-11-29T18:37:04.094" v="2177" actId="1076"/>
          <ac:spMkLst>
            <pc:docMk/>
            <pc:sldMk cId="1095663359" sldId="449"/>
            <ac:spMk id="33" creationId="{63460493-86B2-1A57-133E-8E840C889ABF}"/>
          </ac:spMkLst>
        </pc:spChg>
        <pc:spChg chg="add mod">
          <ac:chgData name="Clements, William" userId="cbdb0636-a496-422a-8d40-98c53d494d26" providerId="ADAL" clId="{F3A3F74D-E3B7-6848-9B43-6C281AEF8915}" dt="2022-11-29T18:37:04.094" v="2177" actId="1076"/>
          <ac:spMkLst>
            <pc:docMk/>
            <pc:sldMk cId="1095663359" sldId="449"/>
            <ac:spMk id="34" creationId="{11F18C9B-D486-6DDD-F266-6BBBD1DB4C5E}"/>
          </ac:spMkLst>
        </pc:spChg>
        <pc:spChg chg="add del mod">
          <ac:chgData name="Clements, William" userId="cbdb0636-a496-422a-8d40-98c53d494d26" providerId="ADAL" clId="{F3A3F74D-E3B7-6848-9B43-6C281AEF8915}" dt="2022-11-29T18:37:45.516" v="2185" actId="478"/>
          <ac:spMkLst>
            <pc:docMk/>
            <pc:sldMk cId="1095663359" sldId="449"/>
            <ac:spMk id="35" creationId="{CC677A4E-34B3-1A76-B294-C27A916E0544}"/>
          </ac:spMkLst>
        </pc:spChg>
        <pc:spChg chg="add mod">
          <ac:chgData name="Clements, William" userId="cbdb0636-a496-422a-8d40-98c53d494d26" providerId="ADAL" clId="{F3A3F74D-E3B7-6848-9B43-6C281AEF8915}" dt="2022-11-29T18:37:40.726" v="2184"/>
          <ac:spMkLst>
            <pc:docMk/>
            <pc:sldMk cId="1095663359" sldId="449"/>
            <ac:spMk id="36" creationId="{1469EFC8-83E4-9F7F-3A38-8E4025E38569}"/>
          </ac:spMkLst>
        </pc:spChg>
        <pc:picChg chg="add mod">
          <ac:chgData name="Clements, William" userId="cbdb0636-a496-422a-8d40-98c53d494d26" providerId="ADAL" clId="{F3A3F74D-E3B7-6848-9B43-6C281AEF8915}" dt="2022-11-29T18:33:54.174" v="2078" actId="1076"/>
          <ac:picMkLst>
            <pc:docMk/>
            <pc:sldMk cId="1095663359" sldId="449"/>
            <ac:picMk id="7" creationId="{E4D7E155-5828-B5FA-5950-00ECED2C15D2}"/>
          </ac:picMkLst>
        </pc:picChg>
        <pc:cxnChg chg="add mod">
          <ac:chgData name="Clements, William" userId="cbdb0636-a496-422a-8d40-98c53d494d26" providerId="ADAL" clId="{F3A3F74D-E3B7-6848-9B43-6C281AEF8915}" dt="2022-11-29T18:34:11.170" v="2081" actId="1076"/>
          <ac:cxnSpMkLst>
            <pc:docMk/>
            <pc:sldMk cId="1095663359" sldId="449"/>
            <ac:cxnSpMk id="15" creationId="{FE5D1144-6C1F-3CAD-288F-2E3AB9054361}"/>
          </ac:cxnSpMkLst>
        </pc:cxnChg>
        <pc:cxnChg chg="add mod">
          <ac:chgData name="Clements, William" userId="cbdb0636-a496-422a-8d40-98c53d494d26" providerId="ADAL" clId="{F3A3F74D-E3B7-6848-9B43-6C281AEF8915}" dt="2022-11-29T18:34:11.170" v="2081" actId="1076"/>
          <ac:cxnSpMkLst>
            <pc:docMk/>
            <pc:sldMk cId="1095663359" sldId="449"/>
            <ac:cxnSpMk id="18" creationId="{BE370765-385E-296A-BB99-6204C9617260}"/>
          </ac:cxnSpMkLst>
        </pc:cxnChg>
        <pc:cxnChg chg="add mod">
          <ac:chgData name="Clements, William" userId="cbdb0636-a496-422a-8d40-98c53d494d26" providerId="ADAL" clId="{F3A3F74D-E3B7-6848-9B43-6C281AEF8915}" dt="2022-11-29T18:34:11.170" v="2081" actId="1076"/>
          <ac:cxnSpMkLst>
            <pc:docMk/>
            <pc:sldMk cId="1095663359" sldId="449"/>
            <ac:cxnSpMk id="19" creationId="{C29884FA-E8BC-9F03-878A-89980C7BF004}"/>
          </ac:cxnSpMkLst>
        </pc:cxnChg>
        <pc:cxnChg chg="add del mod">
          <ac:chgData name="Clements, William" userId="cbdb0636-a496-422a-8d40-98c53d494d26" providerId="ADAL" clId="{F3A3F74D-E3B7-6848-9B43-6C281AEF8915}" dt="2022-11-29T18:34:57.676" v="2089" actId="478"/>
          <ac:cxnSpMkLst>
            <pc:docMk/>
            <pc:sldMk cId="1095663359" sldId="449"/>
            <ac:cxnSpMk id="28" creationId="{25FFAB7E-5047-E5B1-5EEC-4161AE7C8058}"/>
          </ac:cxnSpMkLst>
        </pc:cxnChg>
      </pc:sldChg>
      <pc:sldChg chg="addSp delSp modSp add mod">
        <pc:chgData name="Clements, William" userId="cbdb0636-a496-422a-8d40-98c53d494d26" providerId="ADAL" clId="{F3A3F74D-E3B7-6848-9B43-6C281AEF8915}" dt="2022-12-01T23:39:48.308" v="2944"/>
        <pc:sldMkLst>
          <pc:docMk/>
          <pc:sldMk cId="2322156818" sldId="450"/>
        </pc:sldMkLst>
        <pc:spChg chg="add mod">
          <ac:chgData name="Clements, William" userId="cbdb0636-a496-422a-8d40-98c53d494d26" providerId="ADAL" clId="{F3A3F74D-E3B7-6848-9B43-6C281AEF8915}" dt="2022-11-29T18:41:14.864" v="2400" actId="1076"/>
          <ac:spMkLst>
            <pc:docMk/>
            <pc:sldMk cId="2322156818" sldId="450"/>
            <ac:spMk id="2" creationId="{F33C23F6-D164-AF45-9918-D874114906CA}"/>
          </ac:spMkLst>
        </pc:spChg>
        <pc:spChg chg="add mod">
          <ac:chgData name="Clements, William" userId="cbdb0636-a496-422a-8d40-98c53d494d26" providerId="ADAL" clId="{F3A3F74D-E3B7-6848-9B43-6C281AEF8915}" dt="2022-11-29T18:40:38.879" v="2388" actId="20577"/>
          <ac:spMkLst>
            <pc:docMk/>
            <pc:sldMk cId="2322156818" sldId="450"/>
            <ac:spMk id="3" creationId="{F41970B0-5ABF-EAC4-BB06-F97408213CF6}"/>
          </ac:spMkLst>
        </pc:spChg>
        <pc:spChg chg="add mod">
          <ac:chgData name="Clements, William" userId="cbdb0636-a496-422a-8d40-98c53d494d26" providerId="ADAL" clId="{F3A3F74D-E3B7-6848-9B43-6C281AEF8915}" dt="2022-11-29T18:42:24.451" v="2461" actId="1076"/>
          <ac:spMkLst>
            <pc:docMk/>
            <pc:sldMk cId="2322156818" sldId="450"/>
            <ac:spMk id="4" creationId="{4ABDE715-561C-1E20-19AA-F739B145BEC3}"/>
          </ac:spMkLst>
        </pc:spChg>
        <pc:spChg chg="add mod">
          <ac:chgData name="Clements, William" userId="cbdb0636-a496-422a-8d40-98c53d494d26" providerId="ADAL" clId="{F3A3F74D-E3B7-6848-9B43-6C281AEF8915}" dt="2022-11-29T18:42:24.451" v="2461" actId="1076"/>
          <ac:spMkLst>
            <pc:docMk/>
            <pc:sldMk cId="2322156818" sldId="450"/>
            <ac:spMk id="5" creationId="{2CD957EC-A6C4-6BEE-FE68-2A87AD6614C9}"/>
          </ac:spMkLst>
        </pc:spChg>
        <pc:spChg chg="add mod">
          <ac:chgData name="Clements, William" userId="cbdb0636-a496-422a-8d40-98c53d494d26" providerId="ADAL" clId="{F3A3F74D-E3B7-6848-9B43-6C281AEF8915}" dt="2022-11-29T18:42:24.451" v="2461" actId="1076"/>
          <ac:spMkLst>
            <pc:docMk/>
            <pc:sldMk cId="2322156818" sldId="450"/>
            <ac:spMk id="6" creationId="{835C699C-04DD-5892-C132-C14093392FF4}"/>
          </ac:spMkLst>
        </pc:spChg>
        <pc:spChg chg="add mod">
          <ac:chgData name="Clements, William" userId="cbdb0636-a496-422a-8d40-98c53d494d26" providerId="ADAL" clId="{F3A3F74D-E3B7-6848-9B43-6C281AEF8915}" dt="2022-11-29T18:42:24.451" v="2461" actId="1076"/>
          <ac:spMkLst>
            <pc:docMk/>
            <pc:sldMk cId="2322156818" sldId="450"/>
            <ac:spMk id="20" creationId="{81ACE717-5DA1-C490-17A4-7E04F7E45BDB}"/>
          </ac:spMkLst>
        </pc:spChg>
        <pc:spChg chg="mod">
          <ac:chgData name="Clements, William" userId="cbdb0636-a496-422a-8d40-98c53d494d26" providerId="ADAL" clId="{F3A3F74D-E3B7-6848-9B43-6C281AEF8915}" dt="2022-12-01T23:39:48.308" v="2944"/>
          <ac:spMkLst>
            <pc:docMk/>
            <pc:sldMk cId="2322156818" sldId="450"/>
            <ac:spMk id="24" creationId="{ACF459A9-E4DB-4AA7-FC63-52B545FFF864}"/>
          </ac:spMkLst>
        </pc:spChg>
        <pc:spChg chg="add del mod">
          <ac:chgData name="Clements, William" userId="cbdb0636-a496-422a-8d40-98c53d494d26" providerId="ADAL" clId="{F3A3F74D-E3B7-6848-9B43-6C281AEF8915}" dt="2022-11-29T18:42:50.582" v="2485"/>
          <ac:spMkLst>
            <pc:docMk/>
            <pc:sldMk cId="2322156818" sldId="450"/>
            <ac:spMk id="25" creationId="{308EA267-867A-EE13-B293-0632F4645BAB}"/>
          </ac:spMkLst>
        </pc:spChg>
        <pc:spChg chg="add mod">
          <ac:chgData name="Clements, William" userId="cbdb0636-a496-422a-8d40-98c53d494d26" providerId="ADAL" clId="{F3A3F74D-E3B7-6848-9B43-6C281AEF8915}" dt="2022-11-29T18:42:32.756" v="2470" actId="1076"/>
          <ac:spMkLst>
            <pc:docMk/>
            <pc:sldMk cId="2322156818" sldId="450"/>
            <ac:spMk id="28" creationId="{BA478778-B041-7752-6173-FAEBCD5C9188}"/>
          </ac:spMkLst>
        </pc:spChg>
        <pc:spChg chg="add mod">
          <ac:chgData name="Clements, William" userId="cbdb0636-a496-422a-8d40-98c53d494d26" providerId="ADAL" clId="{F3A3F74D-E3B7-6848-9B43-6C281AEF8915}" dt="2022-11-29T18:42:32.756" v="2470" actId="1076"/>
          <ac:spMkLst>
            <pc:docMk/>
            <pc:sldMk cId="2322156818" sldId="450"/>
            <ac:spMk id="36" creationId="{C4033F33-C632-BB8F-540E-60A20FB24034}"/>
          </ac:spMkLst>
        </pc:spChg>
        <pc:spChg chg="add mod">
          <ac:chgData name="Clements, William" userId="cbdb0636-a496-422a-8d40-98c53d494d26" providerId="ADAL" clId="{F3A3F74D-E3B7-6848-9B43-6C281AEF8915}" dt="2022-11-29T18:42:32.756" v="2470" actId="1076"/>
          <ac:spMkLst>
            <pc:docMk/>
            <pc:sldMk cId="2322156818" sldId="450"/>
            <ac:spMk id="37" creationId="{4D868931-5079-3478-EE9E-5A2C0421FBC5}"/>
          </ac:spMkLst>
        </pc:spChg>
        <pc:spChg chg="add mod">
          <ac:chgData name="Clements, William" userId="cbdb0636-a496-422a-8d40-98c53d494d26" providerId="ADAL" clId="{F3A3F74D-E3B7-6848-9B43-6C281AEF8915}" dt="2022-11-29T18:42:32.756" v="2470" actId="1076"/>
          <ac:spMkLst>
            <pc:docMk/>
            <pc:sldMk cId="2322156818" sldId="450"/>
            <ac:spMk id="38" creationId="{7B817885-E4CF-640E-8BE2-178E3A2E0CED}"/>
          </ac:spMkLst>
        </pc:spChg>
        <pc:spChg chg="add mod">
          <ac:chgData name="Clements, William" userId="cbdb0636-a496-422a-8d40-98c53d494d26" providerId="ADAL" clId="{F3A3F74D-E3B7-6848-9B43-6C281AEF8915}" dt="2022-11-29T18:42:43.153" v="2482" actId="20577"/>
          <ac:spMkLst>
            <pc:docMk/>
            <pc:sldMk cId="2322156818" sldId="450"/>
            <ac:spMk id="39" creationId="{9E42BA55-6B06-B9E0-9FBA-50CC59CA4DAE}"/>
          </ac:spMkLst>
        </pc:spChg>
        <pc:spChg chg="add mod">
          <ac:chgData name="Clements, William" userId="cbdb0636-a496-422a-8d40-98c53d494d26" providerId="ADAL" clId="{F3A3F74D-E3B7-6848-9B43-6C281AEF8915}" dt="2022-11-29T18:42:37.166" v="2472" actId="1076"/>
          <ac:spMkLst>
            <pc:docMk/>
            <pc:sldMk cId="2322156818" sldId="450"/>
            <ac:spMk id="40" creationId="{AF5B9CF9-CFDF-0E2F-533E-B82F9DB76037}"/>
          </ac:spMkLst>
        </pc:spChg>
        <pc:spChg chg="add mod">
          <ac:chgData name="Clements, William" userId="cbdb0636-a496-422a-8d40-98c53d494d26" providerId="ADAL" clId="{F3A3F74D-E3B7-6848-9B43-6C281AEF8915}" dt="2022-11-29T18:42:37.166" v="2472" actId="1076"/>
          <ac:spMkLst>
            <pc:docMk/>
            <pc:sldMk cId="2322156818" sldId="450"/>
            <ac:spMk id="41" creationId="{33115020-5749-9FDD-6523-E1C54A7FA325}"/>
          </ac:spMkLst>
        </pc:spChg>
        <pc:spChg chg="add mod">
          <ac:chgData name="Clements, William" userId="cbdb0636-a496-422a-8d40-98c53d494d26" providerId="ADAL" clId="{F3A3F74D-E3B7-6848-9B43-6C281AEF8915}" dt="2022-11-29T18:42:47.320" v="2483" actId="20577"/>
          <ac:spMkLst>
            <pc:docMk/>
            <pc:sldMk cId="2322156818" sldId="450"/>
            <ac:spMk id="42" creationId="{6073EAB8-8CDB-4360-06D8-B01BDD705720}"/>
          </ac:spMkLst>
        </pc:spChg>
        <pc:spChg chg="add mod">
          <ac:chgData name="Clements, William" userId="cbdb0636-a496-422a-8d40-98c53d494d26" providerId="ADAL" clId="{F3A3F74D-E3B7-6848-9B43-6C281AEF8915}" dt="2022-11-29T18:42:55.807" v="2492" actId="20577"/>
          <ac:spMkLst>
            <pc:docMk/>
            <pc:sldMk cId="2322156818" sldId="450"/>
            <ac:spMk id="43" creationId="{4CD03529-0055-3106-C578-7ED69853D644}"/>
          </ac:spMkLst>
        </pc:spChg>
        <pc:spChg chg="add mod">
          <ac:chgData name="Clements, William" userId="cbdb0636-a496-422a-8d40-98c53d494d26" providerId="ADAL" clId="{F3A3F74D-E3B7-6848-9B43-6C281AEF8915}" dt="2022-11-29T18:42:53.248" v="2487" actId="1076"/>
          <ac:spMkLst>
            <pc:docMk/>
            <pc:sldMk cId="2322156818" sldId="450"/>
            <ac:spMk id="44" creationId="{C152AD12-BEAA-A4F4-6498-BEF649042881}"/>
          </ac:spMkLst>
        </pc:spChg>
        <pc:spChg chg="add mod">
          <ac:chgData name="Clements, William" userId="cbdb0636-a496-422a-8d40-98c53d494d26" providerId="ADAL" clId="{F3A3F74D-E3B7-6848-9B43-6C281AEF8915}" dt="2022-11-29T18:42:53.248" v="2487" actId="1076"/>
          <ac:spMkLst>
            <pc:docMk/>
            <pc:sldMk cId="2322156818" sldId="450"/>
            <ac:spMk id="45" creationId="{C4CD74CE-C0A3-21C4-4F4D-CD47278DFA9B}"/>
          </ac:spMkLst>
        </pc:spChg>
        <pc:spChg chg="add mod">
          <ac:chgData name="Clements, William" userId="cbdb0636-a496-422a-8d40-98c53d494d26" providerId="ADAL" clId="{F3A3F74D-E3B7-6848-9B43-6C281AEF8915}" dt="2022-11-29T18:42:53.248" v="2487" actId="1076"/>
          <ac:spMkLst>
            <pc:docMk/>
            <pc:sldMk cId="2322156818" sldId="450"/>
            <ac:spMk id="46" creationId="{89C7775F-928E-34C5-7959-880B1E6104DB}"/>
          </ac:spMkLst>
        </pc:spChg>
      </pc:sldChg>
      <pc:sldChg chg="addSp delSp modSp add mod ord">
        <pc:chgData name="Clements, William" userId="cbdb0636-a496-422a-8d40-98c53d494d26" providerId="ADAL" clId="{F3A3F74D-E3B7-6848-9B43-6C281AEF8915}" dt="2022-11-29T19:15:07.622" v="2897" actId="20578"/>
        <pc:sldMkLst>
          <pc:docMk/>
          <pc:sldMk cId="1028721114" sldId="451"/>
        </pc:sldMkLst>
        <pc:spChg chg="add mod">
          <ac:chgData name="Clements, William" userId="cbdb0636-a496-422a-8d40-98c53d494d26" providerId="ADAL" clId="{F3A3F74D-E3B7-6848-9B43-6C281AEF8915}" dt="2022-11-29T18:51:00.559" v="2593" actId="20577"/>
          <ac:spMkLst>
            <pc:docMk/>
            <pc:sldMk cId="1028721114" sldId="451"/>
            <ac:spMk id="3" creationId="{3A2C5908-9CFD-ADEA-A24C-A4AA21890510}"/>
          </ac:spMkLst>
        </pc:spChg>
        <pc:spChg chg="add mod">
          <ac:chgData name="Clements, William" userId="cbdb0636-a496-422a-8d40-98c53d494d26" providerId="ADAL" clId="{F3A3F74D-E3B7-6848-9B43-6C281AEF8915}" dt="2022-11-29T18:46:57.776" v="2558"/>
          <ac:spMkLst>
            <pc:docMk/>
            <pc:sldMk cId="1028721114" sldId="451"/>
            <ac:spMk id="4" creationId="{A6813D3F-8B20-09C2-241F-2B78737C1FF8}"/>
          </ac:spMkLst>
        </pc:spChg>
        <pc:spChg chg="add mod">
          <ac:chgData name="Clements, William" userId="cbdb0636-a496-422a-8d40-98c53d494d26" providerId="ADAL" clId="{F3A3F74D-E3B7-6848-9B43-6C281AEF8915}" dt="2022-11-29T18:51:27.992" v="2624" actId="20577"/>
          <ac:spMkLst>
            <pc:docMk/>
            <pc:sldMk cId="1028721114" sldId="451"/>
            <ac:spMk id="5" creationId="{7180967E-CE1E-2F9E-C42C-E20BCDBC2319}"/>
          </ac:spMkLst>
        </pc:spChg>
        <pc:spChg chg="add mod">
          <ac:chgData name="Clements, William" userId="cbdb0636-a496-422a-8d40-98c53d494d26" providerId="ADAL" clId="{F3A3F74D-E3B7-6848-9B43-6C281AEF8915}" dt="2022-11-29T18:53:17.386" v="2695" actId="1076"/>
          <ac:spMkLst>
            <pc:docMk/>
            <pc:sldMk cId="1028721114" sldId="451"/>
            <ac:spMk id="6" creationId="{4CC78AA0-4460-A45D-5C8A-E60FE6204355}"/>
          </ac:spMkLst>
        </pc:spChg>
        <pc:spChg chg="mod">
          <ac:chgData name="Clements, William" userId="cbdb0636-a496-422a-8d40-98c53d494d26" providerId="ADAL" clId="{F3A3F74D-E3B7-6848-9B43-6C281AEF8915}" dt="2022-11-29T18:50:51.172" v="2589" actId="14100"/>
          <ac:spMkLst>
            <pc:docMk/>
            <pc:sldMk cId="1028721114" sldId="451"/>
            <ac:spMk id="8" creationId="{64FB1815-D3A8-C56F-E8BD-47935CC24B5B}"/>
          </ac:spMkLst>
        </pc:spChg>
        <pc:spChg chg="del mod">
          <ac:chgData name="Clements, William" userId="cbdb0636-a496-422a-8d40-98c53d494d26" providerId="ADAL" clId="{F3A3F74D-E3B7-6848-9B43-6C281AEF8915}" dt="2022-11-29T18:48:22.147" v="2559" actId="478"/>
          <ac:spMkLst>
            <pc:docMk/>
            <pc:sldMk cId="1028721114" sldId="451"/>
            <ac:spMk id="9" creationId="{740E81FF-5E07-AF7B-1B27-ACAE592344AC}"/>
          </ac:spMkLst>
        </pc:spChg>
        <pc:spChg chg="mod">
          <ac:chgData name="Clements, William" userId="cbdb0636-a496-422a-8d40-98c53d494d26" providerId="ADAL" clId="{F3A3F74D-E3B7-6848-9B43-6C281AEF8915}" dt="2022-11-29T18:50:51.172" v="2589" actId="14100"/>
          <ac:spMkLst>
            <pc:docMk/>
            <pc:sldMk cId="1028721114" sldId="451"/>
            <ac:spMk id="10" creationId="{F7020464-A9C1-0023-9A76-7A867486CAA1}"/>
          </ac:spMkLst>
        </pc:spChg>
        <pc:spChg chg="del mod">
          <ac:chgData name="Clements, William" userId="cbdb0636-a496-422a-8d40-98c53d494d26" providerId="ADAL" clId="{F3A3F74D-E3B7-6848-9B43-6C281AEF8915}" dt="2022-11-29T18:48:58.403" v="2563" actId="478"/>
          <ac:spMkLst>
            <pc:docMk/>
            <pc:sldMk cId="1028721114" sldId="451"/>
            <ac:spMk id="11" creationId="{5A3E841A-5D85-F467-62AB-C85BA77F2B25}"/>
          </ac:spMkLst>
        </pc:spChg>
        <pc:spChg chg="del mod">
          <ac:chgData name="Clements, William" userId="cbdb0636-a496-422a-8d40-98c53d494d26" providerId="ADAL" clId="{F3A3F74D-E3B7-6848-9B43-6C281AEF8915}" dt="2022-11-29T18:48:34.943" v="2560" actId="478"/>
          <ac:spMkLst>
            <pc:docMk/>
            <pc:sldMk cId="1028721114" sldId="451"/>
            <ac:spMk id="12" creationId="{E541E671-69C1-BA32-FB6B-6A5B943881CA}"/>
          </ac:spMkLst>
        </pc:spChg>
        <pc:spChg chg="del mod">
          <ac:chgData name="Clements, William" userId="cbdb0636-a496-422a-8d40-98c53d494d26" providerId="ADAL" clId="{F3A3F74D-E3B7-6848-9B43-6C281AEF8915}" dt="2022-11-29T18:48:22.147" v="2559" actId="478"/>
          <ac:spMkLst>
            <pc:docMk/>
            <pc:sldMk cId="1028721114" sldId="451"/>
            <ac:spMk id="13" creationId="{7068C34E-17AA-C5A1-09D0-C6BA63F0AFC3}"/>
          </ac:spMkLst>
        </pc:spChg>
        <pc:spChg chg="del mod">
          <ac:chgData name="Clements, William" userId="cbdb0636-a496-422a-8d40-98c53d494d26" providerId="ADAL" clId="{F3A3F74D-E3B7-6848-9B43-6C281AEF8915}" dt="2022-11-29T18:48:22.147" v="2559" actId="478"/>
          <ac:spMkLst>
            <pc:docMk/>
            <pc:sldMk cId="1028721114" sldId="451"/>
            <ac:spMk id="14" creationId="{94508D10-B461-8E5F-6D61-69D1CAA43B51}"/>
          </ac:spMkLst>
        </pc:spChg>
        <pc:spChg chg="del mod">
          <ac:chgData name="Clements, William" userId="cbdb0636-a496-422a-8d40-98c53d494d26" providerId="ADAL" clId="{F3A3F74D-E3B7-6848-9B43-6C281AEF8915}" dt="2022-11-29T18:48:34.943" v="2560" actId="478"/>
          <ac:spMkLst>
            <pc:docMk/>
            <pc:sldMk cId="1028721114" sldId="451"/>
            <ac:spMk id="16" creationId="{B8E05F63-1293-8728-9133-26A7251946DE}"/>
          </ac:spMkLst>
        </pc:spChg>
        <pc:spChg chg="del mod">
          <ac:chgData name="Clements, William" userId="cbdb0636-a496-422a-8d40-98c53d494d26" providerId="ADAL" clId="{F3A3F74D-E3B7-6848-9B43-6C281AEF8915}" dt="2022-11-29T18:48:22.147" v="2559" actId="478"/>
          <ac:spMkLst>
            <pc:docMk/>
            <pc:sldMk cId="1028721114" sldId="451"/>
            <ac:spMk id="17" creationId="{711F5D39-07DF-B3F4-171A-D9E5445C1AF3}"/>
          </ac:spMkLst>
        </pc:spChg>
        <pc:spChg chg="mod">
          <ac:chgData name="Clements, William" userId="cbdb0636-a496-422a-8d40-98c53d494d26" providerId="ADAL" clId="{F3A3F74D-E3B7-6848-9B43-6C281AEF8915}" dt="2022-11-29T18:45:58.368" v="2552" actId="20577"/>
          <ac:spMkLst>
            <pc:docMk/>
            <pc:sldMk cId="1028721114" sldId="451"/>
            <ac:spMk id="24" creationId="{ACF459A9-E4DB-4AA7-FC63-52B545FFF864}"/>
          </ac:spMkLst>
        </pc:spChg>
        <pc:spChg chg="add mod">
          <ac:chgData name="Clements, William" userId="cbdb0636-a496-422a-8d40-98c53d494d26" providerId="ADAL" clId="{F3A3F74D-E3B7-6848-9B43-6C281AEF8915}" dt="2022-11-29T18:50:51.172" v="2589" actId="14100"/>
          <ac:spMkLst>
            <pc:docMk/>
            <pc:sldMk cId="1028721114" sldId="451"/>
            <ac:spMk id="25" creationId="{2BBED238-66FA-0076-6AD3-588FFD118304}"/>
          </ac:spMkLst>
        </pc:spChg>
        <pc:spChg chg="mod">
          <ac:chgData name="Clements, William" userId="cbdb0636-a496-422a-8d40-98c53d494d26" providerId="ADAL" clId="{F3A3F74D-E3B7-6848-9B43-6C281AEF8915}" dt="2022-11-29T19:03:37.688" v="2831" actId="1076"/>
          <ac:spMkLst>
            <pc:docMk/>
            <pc:sldMk cId="1028721114" sldId="451"/>
            <ac:spMk id="26" creationId="{F3089BA9-F1FC-942C-AA38-5BF5773E9294}"/>
          </ac:spMkLst>
        </pc:spChg>
        <pc:spChg chg="mod">
          <ac:chgData name="Clements, William" userId="cbdb0636-a496-422a-8d40-98c53d494d26" providerId="ADAL" clId="{F3A3F74D-E3B7-6848-9B43-6C281AEF8915}" dt="2022-11-29T19:03:37.688" v="2831" actId="1076"/>
          <ac:spMkLst>
            <pc:docMk/>
            <pc:sldMk cId="1028721114" sldId="451"/>
            <ac:spMk id="27" creationId="{DC8B35F0-C0F3-A963-1BA8-220AA40FE8C5}"/>
          </ac:spMkLst>
        </pc:spChg>
        <pc:spChg chg="add mod">
          <ac:chgData name="Clements, William" userId="cbdb0636-a496-422a-8d40-98c53d494d26" providerId="ADAL" clId="{F3A3F74D-E3B7-6848-9B43-6C281AEF8915}" dt="2022-11-29T18:50:51.172" v="2589" actId="14100"/>
          <ac:spMkLst>
            <pc:docMk/>
            <pc:sldMk cId="1028721114" sldId="451"/>
            <ac:spMk id="28" creationId="{17FE46B3-516C-CA6B-27B5-BC47975CCE35}"/>
          </ac:spMkLst>
        </pc:spChg>
        <pc:spChg chg="del">
          <ac:chgData name="Clements, William" userId="cbdb0636-a496-422a-8d40-98c53d494d26" providerId="ADAL" clId="{F3A3F74D-E3B7-6848-9B43-6C281AEF8915}" dt="2022-11-29T18:51:38.012" v="2625" actId="478"/>
          <ac:spMkLst>
            <pc:docMk/>
            <pc:sldMk cId="1028721114" sldId="451"/>
            <ac:spMk id="29" creationId="{3D345067-7BDD-FDDB-1567-FE76A6201A0E}"/>
          </ac:spMkLst>
        </pc:spChg>
        <pc:spChg chg="del">
          <ac:chgData name="Clements, William" userId="cbdb0636-a496-422a-8d40-98c53d494d26" providerId="ADAL" clId="{F3A3F74D-E3B7-6848-9B43-6C281AEF8915}" dt="2022-11-29T18:51:41.403" v="2626" actId="478"/>
          <ac:spMkLst>
            <pc:docMk/>
            <pc:sldMk cId="1028721114" sldId="451"/>
            <ac:spMk id="30" creationId="{9649B7C9-F2F1-FBD7-CFDB-328CD940EB8E}"/>
          </ac:spMkLst>
        </pc:spChg>
        <pc:spChg chg="del">
          <ac:chgData name="Clements, William" userId="cbdb0636-a496-422a-8d40-98c53d494d26" providerId="ADAL" clId="{F3A3F74D-E3B7-6848-9B43-6C281AEF8915}" dt="2022-11-29T18:51:38.012" v="2625" actId="478"/>
          <ac:spMkLst>
            <pc:docMk/>
            <pc:sldMk cId="1028721114" sldId="451"/>
            <ac:spMk id="31" creationId="{5E0AC751-6D64-825F-3513-F52E0EDDF479}"/>
          </ac:spMkLst>
        </pc:spChg>
        <pc:spChg chg="del">
          <ac:chgData name="Clements, William" userId="cbdb0636-a496-422a-8d40-98c53d494d26" providerId="ADAL" clId="{F3A3F74D-E3B7-6848-9B43-6C281AEF8915}" dt="2022-11-29T18:51:41.403" v="2626" actId="478"/>
          <ac:spMkLst>
            <pc:docMk/>
            <pc:sldMk cId="1028721114" sldId="451"/>
            <ac:spMk id="32" creationId="{B1BCF59D-FC2D-4CDC-EFED-35A1A3366BC1}"/>
          </ac:spMkLst>
        </pc:spChg>
        <pc:spChg chg="del">
          <ac:chgData name="Clements, William" userId="cbdb0636-a496-422a-8d40-98c53d494d26" providerId="ADAL" clId="{F3A3F74D-E3B7-6848-9B43-6C281AEF8915}" dt="2022-11-29T18:51:38.012" v="2625" actId="478"/>
          <ac:spMkLst>
            <pc:docMk/>
            <pc:sldMk cId="1028721114" sldId="451"/>
            <ac:spMk id="33" creationId="{63460493-86B2-1A57-133E-8E840C889ABF}"/>
          </ac:spMkLst>
        </pc:spChg>
        <pc:spChg chg="del">
          <ac:chgData name="Clements, William" userId="cbdb0636-a496-422a-8d40-98c53d494d26" providerId="ADAL" clId="{F3A3F74D-E3B7-6848-9B43-6C281AEF8915}" dt="2022-11-29T18:51:41.403" v="2626" actId="478"/>
          <ac:spMkLst>
            <pc:docMk/>
            <pc:sldMk cId="1028721114" sldId="451"/>
            <ac:spMk id="34" creationId="{11F18C9B-D486-6DDD-F266-6BBBD1DB4C5E}"/>
          </ac:spMkLst>
        </pc:spChg>
        <pc:spChg chg="add mod">
          <ac:chgData name="Clements, William" userId="cbdb0636-a496-422a-8d40-98c53d494d26" providerId="ADAL" clId="{F3A3F74D-E3B7-6848-9B43-6C281AEF8915}" dt="2022-11-29T18:50:51.172" v="2589" actId="14100"/>
          <ac:spMkLst>
            <pc:docMk/>
            <pc:sldMk cId="1028721114" sldId="451"/>
            <ac:spMk id="35" creationId="{56B6A1C2-0B2F-5044-4A8A-747AE992251D}"/>
          </ac:spMkLst>
        </pc:spChg>
        <pc:spChg chg="del">
          <ac:chgData name="Clements, William" userId="cbdb0636-a496-422a-8d40-98c53d494d26" providerId="ADAL" clId="{F3A3F74D-E3B7-6848-9B43-6C281AEF8915}" dt="2022-11-29T18:46:25.376" v="2554" actId="478"/>
          <ac:spMkLst>
            <pc:docMk/>
            <pc:sldMk cId="1028721114" sldId="451"/>
            <ac:spMk id="36" creationId="{1469EFC8-83E4-9F7F-3A38-8E4025E38569}"/>
          </ac:spMkLst>
        </pc:spChg>
        <pc:spChg chg="add mod">
          <ac:chgData name="Clements, William" userId="cbdb0636-a496-422a-8d40-98c53d494d26" providerId="ADAL" clId="{F3A3F74D-E3B7-6848-9B43-6C281AEF8915}" dt="2022-11-29T18:50:51.172" v="2589" actId="14100"/>
          <ac:spMkLst>
            <pc:docMk/>
            <pc:sldMk cId="1028721114" sldId="451"/>
            <ac:spMk id="37" creationId="{F8BCA392-DF2B-4CF5-B8BA-7BC9CB248E47}"/>
          </ac:spMkLst>
        </pc:spChg>
        <pc:spChg chg="add mod">
          <ac:chgData name="Clements, William" userId="cbdb0636-a496-422a-8d40-98c53d494d26" providerId="ADAL" clId="{F3A3F74D-E3B7-6848-9B43-6C281AEF8915}" dt="2022-11-29T18:50:51.172" v="2589" actId="14100"/>
          <ac:spMkLst>
            <pc:docMk/>
            <pc:sldMk cId="1028721114" sldId="451"/>
            <ac:spMk id="38" creationId="{BB4D5D41-002A-6EAD-FC7F-4AF79B31C059}"/>
          </ac:spMkLst>
        </pc:spChg>
        <pc:spChg chg="add mod">
          <ac:chgData name="Clements, William" userId="cbdb0636-a496-422a-8d40-98c53d494d26" providerId="ADAL" clId="{F3A3F74D-E3B7-6848-9B43-6C281AEF8915}" dt="2022-11-29T18:50:51.172" v="2589" actId="14100"/>
          <ac:spMkLst>
            <pc:docMk/>
            <pc:sldMk cId="1028721114" sldId="451"/>
            <ac:spMk id="39" creationId="{1B9CC5B5-E5E6-1481-CE46-848EAFAEE774}"/>
          </ac:spMkLst>
        </pc:spChg>
        <pc:spChg chg="add mod">
          <ac:chgData name="Clements, William" userId="cbdb0636-a496-422a-8d40-98c53d494d26" providerId="ADAL" clId="{F3A3F74D-E3B7-6848-9B43-6C281AEF8915}" dt="2022-11-29T18:50:51.172" v="2589" actId="14100"/>
          <ac:spMkLst>
            <pc:docMk/>
            <pc:sldMk cId="1028721114" sldId="451"/>
            <ac:spMk id="40" creationId="{EF0D313E-7BFC-BA46-2454-A874F747BB43}"/>
          </ac:spMkLst>
        </pc:spChg>
        <pc:spChg chg="add mod">
          <ac:chgData name="Clements, William" userId="cbdb0636-a496-422a-8d40-98c53d494d26" providerId="ADAL" clId="{F3A3F74D-E3B7-6848-9B43-6C281AEF8915}" dt="2022-11-29T18:50:51.172" v="2589" actId="14100"/>
          <ac:spMkLst>
            <pc:docMk/>
            <pc:sldMk cId="1028721114" sldId="451"/>
            <ac:spMk id="41" creationId="{8899AE65-29C5-C7E2-1EDC-3F5CA73DA262}"/>
          </ac:spMkLst>
        </pc:spChg>
        <pc:spChg chg="add mod">
          <ac:chgData name="Clements, William" userId="cbdb0636-a496-422a-8d40-98c53d494d26" providerId="ADAL" clId="{F3A3F74D-E3B7-6848-9B43-6C281AEF8915}" dt="2022-11-29T18:50:51.172" v="2589" actId="14100"/>
          <ac:spMkLst>
            <pc:docMk/>
            <pc:sldMk cId="1028721114" sldId="451"/>
            <ac:spMk id="42" creationId="{58A60EE0-E738-7FD2-59E2-D4B86BE9D78F}"/>
          </ac:spMkLst>
        </pc:spChg>
        <pc:spChg chg="add mod">
          <ac:chgData name="Clements, William" userId="cbdb0636-a496-422a-8d40-98c53d494d26" providerId="ADAL" clId="{F3A3F74D-E3B7-6848-9B43-6C281AEF8915}" dt="2022-11-29T18:53:13.585" v="2694" actId="1076"/>
          <ac:spMkLst>
            <pc:docMk/>
            <pc:sldMk cId="1028721114" sldId="451"/>
            <ac:spMk id="44" creationId="{AB8774E7-E91E-F1CD-AFB9-24DE815A4A0D}"/>
          </ac:spMkLst>
        </pc:spChg>
        <pc:spChg chg="add mod">
          <ac:chgData name="Clements, William" userId="cbdb0636-a496-422a-8d40-98c53d494d26" providerId="ADAL" clId="{F3A3F74D-E3B7-6848-9B43-6C281AEF8915}" dt="2022-11-29T18:55:45.003" v="2716" actId="1076"/>
          <ac:spMkLst>
            <pc:docMk/>
            <pc:sldMk cId="1028721114" sldId="451"/>
            <ac:spMk id="54" creationId="{2185AE64-CE3A-A68F-C20B-1AE6EBE67856}"/>
          </ac:spMkLst>
        </pc:spChg>
        <pc:spChg chg="add mod">
          <ac:chgData name="Clements, William" userId="cbdb0636-a496-422a-8d40-98c53d494d26" providerId="ADAL" clId="{F3A3F74D-E3B7-6848-9B43-6C281AEF8915}" dt="2022-11-29T18:55:28.956" v="2715" actId="14100"/>
          <ac:spMkLst>
            <pc:docMk/>
            <pc:sldMk cId="1028721114" sldId="451"/>
            <ac:spMk id="55" creationId="{6B4F2A1B-AA6A-9B60-AAA0-74AB7E417770}"/>
          </ac:spMkLst>
        </pc:spChg>
        <pc:spChg chg="add mod">
          <ac:chgData name="Clements, William" userId="cbdb0636-a496-422a-8d40-98c53d494d26" providerId="ADAL" clId="{F3A3F74D-E3B7-6848-9B43-6C281AEF8915}" dt="2022-11-29T18:55:22.219" v="2713" actId="1076"/>
          <ac:spMkLst>
            <pc:docMk/>
            <pc:sldMk cId="1028721114" sldId="451"/>
            <ac:spMk id="56" creationId="{68D46E31-2288-D810-C5BB-BF07ECBE509E}"/>
          </ac:spMkLst>
        </pc:spChg>
        <pc:spChg chg="add mod">
          <ac:chgData name="Clements, William" userId="cbdb0636-a496-422a-8d40-98c53d494d26" providerId="ADAL" clId="{F3A3F74D-E3B7-6848-9B43-6C281AEF8915}" dt="2022-11-29T19:01:48.900" v="2802"/>
          <ac:spMkLst>
            <pc:docMk/>
            <pc:sldMk cId="1028721114" sldId="451"/>
            <ac:spMk id="57" creationId="{711553CE-7A2F-D45B-7661-4F2ECA4E261D}"/>
          </ac:spMkLst>
        </pc:spChg>
        <pc:spChg chg="add mod">
          <ac:chgData name="Clements, William" userId="cbdb0636-a496-422a-8d40-98c53d494d26" providerId="ADAL" clId="{F3A3F74D-E3B7-6848-9B43-6C281AEF8915}" dt="2022-11-29T19:13:22.956" v="2885" actId="1076"/>
          <ac:spMkLst>
            <pc:docMk/>
            <pc:sldMk cId="1028721114" sldId="451"/>
            <ac:spMk id="58" creationId="{1284A10F-65A6-5D6D-6265-709CCD83A769}"/>
          </ac:spMkLst>
        </pc:spChg>
        <pc:spChg chg="add mod">
          <ac:chgData name="Clements, William" userId="cbdb0636-a496-422a-8d40-98c53d494d26" providerId="ADAL" clId="{F3A3F74D-E3B7-6848-9B43-6C281AEF8915}" dt="2022-11-29T19:13:20.147" v="2884" actId="1076"/>
          <ac:spMkLst>
            <pc:docMk/>
            <pc:sldMk cId="1028721114" sldId="451"/>
            <ac:spMk id="59" creationId="{3CD3584F-51FF-32CF-574E-8E25563A7C5D}"/>
          </ac:spMkLst>
        </pc:spChg>
        <pc:spChg chg="add del mod">
          <ac:chgData name="Clements, William" userId="cbdb0636-a496-422a-8d40-98c53d494d26" providerId="ADAL" clId="{F3A3F74D-E3B7-6848-9B43-6C281AEF8915}" dt="2022-11-29T19:13:17.094" v="2883" actId="1076"/>
          <ac:spMkLst>
            <pc:docMk/>
            <pc:sldMk cId="1028721114" sldId="451"/>
            <ac:spMk id="60" creationId="{F6544173-3FE6-6C01-5126-D30ACD9729F2}"/>
          </ac:spMkLst>
        </pc:spChg>
        <pc:spChg chg="add mod">
          <ac:chgData name="Clements, William" userId="cbdb0636-a496-422a-8d40-98c53d494d26" providerId="ADAL" clId="{F3A3F74D-E3B7-6848-9B43-6C281AEF8915}" dt="2022-11-29T19:13:13.929" v="2882" actId="1076"/>
          <ac:spMkLst>
            <pc:docMk/>
            <pc:sldMk cId="1028721114" sldId="451"/>
            <ac:spMk id="62" creationId="{4DB8FA02-49EA-2734-4CC8-DB637E2A9C69}"/>
          </ac:spMkLst>
        </pc:spChg>
        <pc:spChg chg="add mod">
          <ac:chgData name="Clements, William" userId="cbdb0636-a496-422a-8d40-98c53d494d26" providerId="ADAL" clId="{F3A3F74D-E3B7-6848-9B43-6C281AEF8915}" dt="2022-11-29T19:13:11.700" v="2881" actId="1076"/>
          <ac:spMkLst>
            <pc:docMk/>
            <pc:sldMk cId="1028721114" sldId="451"/>
            <ac:spMk id="63" creationId="{EC54E20A-1CAC-7779-5246-3ED86A4ACD3F}"/>
          </ac:spMkLst>
        </pc:spChg>
        <pc:spChg chg="add del mod">
          <ac:chgData name="Clements, William" userId="cbdb0636-a496-422a-8d40-98c53d494d26" providerId="ADAL" clId="{F3A3F74D-E3B7-6848-9B43-6C281AEF8915}" dt="2022-11-29T19:00:47.748" v="2801" actId="478"/>
          <ac:spMkLst>
            <pc:docMk/>
            <pc:sldMk cId="1028721114" sldId="451"/>
            <ac:spMk id="64" creationId="{90108877-B3F1-D0AA-420F-F7360C82E4B1}"/>
          </ac:spMkLst>
        </pc:spChg>
        <pc:spChg chg="add mod">
          <ac:chgData name="Clements, William" userId="cbdb0636-a496-422a-8d40-98c53d494d26" providerId="ADAL" clId="{F3A3F74D-E3B7-6848-9B43-6C281AEF8915}" dt="2022-11-29T19:02:13.276" v="2808"/>
          <ac:spMkLst>
            <pc:docMk/>
            <pc:sldMk cId="1028721114" sldId="451"/>
            <ac:spMk id="65" creationId="{DE5E57CF-FC92-4DAC-C03E-8752E8B47249}"/>
          </ac:spMkLst>
        </pc:spChg>
        <pc:spChg chg="add mod">
          <ac:chgData name="Clements, William" userId="cbdb0636-a496-422a-8d40-98c53d494d26" providerId="ADAL" clId="{F3A3F74D-E3B7-6848-9B43-6C281AEF8915}" dt="2022-11-29T19:02:23.348" v="2810" actId="1076"/>
          <ac:spMkLst>
            <pc:docMk/>
            <pc:sldMk cId="1028721114" sldId="451"/>
            <ac:spMk id="66" creationId="{027307F1-8C39-AFFD-0446-DFBA1DF1E233}"/>
          </ac:spMkLst>
        </pc:spChg>
        <pc:spChg chg="add mod">
          <ac:chgData name="Clements, William" userId="cbdb0636-a496-422a-8d40-98c53d494d26" providerId="ADAL" clId="{F3A3F74D-E3B7-6848-9B43-6C281AEF8915}" dt="2022-11-29T19:02:48.099" v="2826" actId="20577"/>
          <ac:spMkLst>
            <pc:docMk/>
            <pc:sldMk cId="1028721114" sldId="451"/>
            <ac:spMk id="67" creationId="{E0CAECD6-62BF-2598-B68E-31FC5381E58F}"/>
          </ac:spMkLst>
        </pc:spChg>
        <pc:spChg chg="add mod">
          <ac:chgData name="Clements, William" userId="cbdb0636-a496-422a-8d40-98c53d494d26" providerId="ADAL" clId="{F3A3F74D-E3B7-6848-9B43-6C281AEF8915}" dt="2022-11-29T19:03:27.144" v="2830"/>
          <ac:spMkLst>
            <pc:docMk/>
            <pc:sldMk cId="1028721114" sldId="451"/>
            <ac:spMk id="68" creationId="{C5898216-E71D-9792-DF27-9496461070B6}"/>
          </ac:spMkLst>
        </pc:spChg>
        <pc:picChg chg="add mod">
          <ac:chgData name="Clements, William" userId="cbdb0636-a496-422a-8d40-98c53d494d26" providerId="ADAL" clId="{F3A3F74D-E3B7-6848-9B43-6C281AEF8915}" dt="2022-11-29T18:56:36.997" v="2720" actId="14100"/>
          <ac:picMkLst>
            <pc:docMk/>
            <pc:sldMk cId="1028721114" sldId="451"/>
            <ac:picMk id="2" creationId="{EAC09A57-AE1D-1C93-A36A-7A218E642DA3}"/>
          </ac:picMkLst>
        </pc:picChg>
        <pc:picChg chg="del">
          <ac:chgData name="Clements, William" userId="cbdb0636-a496-422a-8d40-98c53d494d26" providerId="ADAL" clId="{F3A3F74D-E3B7-6848-9B43-6C281AEF8915}" dt="2022-11-29T18:46:27.462" v="2555" actId="478"/>
          <ac:picMkLst>
            <pc:docMk/>
            <pc:sldMk cId="1028721114" sldId="451"/>
            <ac:picMk id="7" creationId="{E4D7E155-5828-B5FA-5950-00ECED2C15D2}"/>
          </ac:picMkLst>
        </pc:picChg>
        <pc:picChg chg="add mod">
          <ac:chgData name="Clements, William" userId="cbdb0636-a496-422a-8d40-98c53d494d26" providerId="ADAL" clId="{F3A3F74D-E3B7-6848-9B43-6C281AEF8915}" dt="2022-11-29T18:59:38.817" v="2772" actId="1076"/>
          <ac:picMkLst>
            <pc:docMk/>
            <pc:sldMk cId="1028721114" sldId="451"/>
            <ac:picMk id="61" creationId="{16AE2A41-753B-6C07-F9EC-3F393D5214BC}"/>
          </ac:picMkLst>
        </pc:picChg>
        <pc:cxnChg chg="del mod">
          <ac:chgData name="Clements, William" userId="cbdb0636-a496-422a-8d40-98c53d494d26" providerId="ADAL" clId="{F3A3F74D-E3B7-6848-9B43-6C281AEF8915}" dt="2022-11-29T18:48:22.147" v="2559" actId="478"/>
          <ac:cxnSpMkLst>
            <pc:docMk/>
            <pc:sldMk cId="1028721114" sldId="451"/>
            <ac:cxnSpMk id="15" creationId="{FE5D1144-6C1F-3CAD-288F-2E3AB9054361}"/>
          </ac:cxnSpMkLst>
        </pc:cxnChg>
        <pc:cxnChg chg="del mod">
          <ac:chgData name="Clements, William" userId="cbdb0636-a496-422a-8d40-98c53d494d26" providerId="ADAL" clId="{F3A3F74D-E3B7-6848-9B43-6C281AEF8915}" dt="2022-11-29T18:48:34.943" v="2560" actId="478"/>
          <ac:cxnSpMkLst>
            <pc:docMk/>
            <pc:sldMk cId="1028721114" sldId="451"/>
            <ac:cxnSpMk id="18" creationId="{BE370765-385E-296A-BB99-6204C9617260}"/>
          </ac:cxnSpMkLst>
        </pc:cxnChg>
        <pc:cxnChg chg="del mod">
          <ac:chgData name="Clements, William" userId="cbdb0636-a496-422a-8d40-98c53d494d26" providerId="ADAL" clId="{F3A3F74D-E3B7-6848-9B43-6C281AEF8915}" dt="2022-11-29T18:48:22.147" v="2559" actId="478"/>
          <ac:cxnSpMkLst>
            <pc:docMk/>
            <pc:sldMk cId="1028721114" sldId="451"/>
            <ac:cxnSpMk id="19" creationId="{C29884FA-E8BC-9F03-878A-89980C7BF004}"/>
          </ac:cxnSpMkLst>
        </pc:cxnChg>
        <pc:cxnChg chg="add mod">
          <ac:chgData name="Clements, William" userId="cbdb0636-a496-422a-8d40-98c53d494d26" providerId="ADAL" clId="{F3A3F74D-E3B7-6848-9B43-6C281AEF8915}" dt="2022-11-29T18:53:17.386" v="2695" actId="1076"/>
          <ac:cxnSpMkLst>
            <pc:docMk/>
            <pc:sldMk cId="1028721114" sldId="451"/>
            <ac:cxnSpMk id="20" creationId="{9F93CB87-C0C6-6E22-613B-25FFDD7F42CA}"/>
          </ac:cxnSpMkLst>
        </pc:cxnChg>
        <pc:cxnChg chg="add del mod">
          <ac:chgData name="Clements, William" userId="cbdb0636-a496-422a-8d40-98c53d494d26" providerId="ADAL" clId="{F3A3F74D-E3B7-6848-9B43-6C281AEF8915}" dt="2022-11-29T18:53:02.486" v="2691" actId="478"/>
          <ac:cxnSpMkLst>
            <pc:docMk/>
            <pc:sldMk cId="1028721114" sldId="451"/>
            <ac:cxnSpMk id="45" creationId="{2C9C3D71-0852-63C7-2ADC-9E1AB4621868}"/>
          </ac:cxnSpMkLst>
        </pc:cxnChg>
      </pc:sldChg>
      <pc:sldChg chg="addSp modSp new mod modClrScheme chgLayout">
        <pc:chgData name="Clements, William" userId="cbdb0636-a496-422a-8d40-98c53d494d26" providerId="ADAL" clId="{F3A3F74D-E3B7-6848-9B43-6C281AEF8915}" dt="2022-11-29T19:04:38.206" v="2841"/>
        <pc:sldMkLst>
          <pc:docMk/>
          <pc:sldMk cId="737668791" sldId="452"/>
        </pc:sldMkLst>
        <pc:spChg chg="add mod">
          <ac:chgData name="Clements, William" userId="cbdb0636-a496-422a-8d40-98c53d494d26" providerId="ADAL" clId="{F3A3F74D-E3B7-6848-9B43-6C281AEF8915}" dt="2022-11-29T19:04:38.206" v="2841"/>
          <ac:spMkLst>
            <pc:docMk/>
            <pc:sldMk cId="737668791" sldId="452"/>
            <ac:spMk id="2" creationId="{C113C2F8-51F9-2FEF-7C27-9293E09054D9}"/>
          </ac:spMkLst>
        </pc:spChg>
      </pc:sldChg>
      <pc:sldChg chg="add del">
        <pc:chgData name="Clements, William" userId="cbdb0636-a496-422a-8d40-98c53d494d26" providerId="ADAL" clId="{F3A3F74D-E3B7-6848-9B43-6C281AEF8915}" dt="2022-11-29T18:57:42.739" v="2726" actId="2696"/>
        <pc:sldMkLst>
          <pc:docMk/>
          <pc:sldMk cId="841255072" sldId="452"/>
        </pc:sldMkLst>
      </pc:sldChg>
      <pc:sldChg chg="modSp new mod">
        <pc:chgData name="Clements, William" userId="cbdb0636-a496-422a-8d40-98c53d494d26" providerId="ADAL" clId="{F3A3F74D-E3B7-6848-9B43-6C281AEF8915}" dt="2022-11-29T19:04:50.213" v="2843"/>
        <pc:sldMkLst>
          <pc:docMk/>
          <pc:sldMk cId="3637660414" sldId="453"/>
        </pc:sldMkLst>
        <pc:spChg chg="mod">
          <ac:chgData name="Clements, William" userId="cbdb0636-a496-422a-8d40-98c53d494d26" providerId="ADAL" clId="{F3A3F74D-E3B7-6848-9B43-6C281AEF8915}" dt="2022-11-29T19:04:50.213" v="2843"/>
          <ac:spMkLst>
            <pc:docMk/>
            <pc:sldMk cId="3637660414" sldId="453"/>
            <ac:spMk id="2" creationId="{AC3EC341-ADAE-524F-53EE-533EB58679FA}"/>
          </ac:spMkLst>
        </pc:spChg>
      </pc:sldChg>
      <pc:sldChg chg="addSp delSp modSp new mod modClrScheme chgLayout">
        <pc:chgData name="Clements, William" userId="cbdb0636-a496-422a-8d40-98c53d494d26" providerId="ADAL" clId="{F3A3F74D-E3B7-6848-9B43-6C281AEF8915}" dt="2022-11-29T19:18:34.411" v="2917" actId="14100"/>
        <pc:sldMkLst>
          <pc:docMk/>
          <pc:sldMk cId="3146801946" sldId="454"/>
        </pc:sldMkLst>
        <pc:spChg chg="del">
          <ac:chgData name="Clements, William" userId="cbdb0636-a496-422a-8d40-98c53d494d26" providerId="ADAL" clId="{F3A3F74D-E3B7-6848-9B43-6C281AEF8915}" dt="2022-11-29T19:15:17.436" v="2899" actId="700"/>
          <ac:spMkLst>
            <pc:docMk/>
            <pc:sldMk cId="3146801946" sldId="454"/>
            <ac:spMk id="2" creationId="{769CB89C-B97D-6C66-CEC5-9C840C47B359}"/>
          </ac:spMkLst>
        </pc:spChg>
        <pc:spChg chg="del">
          <ac:chgData name="Clements, William" userId="cbdb0636-a496-422a-8d40-98c53d494d26" providerId="ADAL" clId="{F3A3F74D-E3B7-6848-9B43-6C281AEF8915}" dt="2022-11-29T19:15:17.436" v="2899" actId="700"/>
          <ac:spMkLst>
            <pc:docMk/>
            <pc:sldMk cId="3146801946" sldId="454"/>
            <ac:spMk id="3" creationId="{1B675F3A-4F0E-4354-04FF-EFA2FD513AC9}"/>
          </ac:spMkLst>
        </pc:spChg>
        <pc:spChg chg="del">
          <ac:chgData name="Clements, William" userId="cbdb0636-a496-422a-8d40-98c53d494d26" providerId="ADAL" clId="{F3A3F74D-E3B7-6848-9B43-6C281AEF8915}" dt="2022-11-29T19:15:17.436" v="2899" actId="700"/>
          <ac:spMkLst>
            <pc:docMk/>
            <pc:sldMk cId="3146801946" sldId="454"/>
            <ac:spMk id="4" creationId="{BE69A59F-8C41-901C-4130-F8956AB1BF90}"/>
          </ac:spMkLst>
        </pc:spChg>
        <pc:spChg chg="del">
          <ac:chgData name="Clements, William" userId="cbdb0636-a496-422a-8d40-98c53d494d26" providerId="ADAL" clId="{F3A3F74D-E3B7-6848-9B43-6C281AEF8915}" dt="2022-11-29T19:15:17.436" v="2899" actId="700"/>
          <ac:spMkLst>
            <pc:docMk/>
            <pc:sldMk cId="3146801946" sldId="454"/>
            <ac:spMk id="5" creationId="{D29AFE4D-DD94-D189-898D-C4D1102F3FEA}"/>
          </ac:spMkLst>
        </pc:spChg>
        <pc:spChg chg="del">
          <ac:chgData name="Clements, William" userId="cbdb0636-a496-422a-8d40-98c53d494d26" providerId="ADAL" clId="{F3A3F74D-E3B7-6848-9B43-6C281AEF8915}" dt="2022-11-29T19:15:17.436" v="2899" actId="700"/>
          <ac:spMkLst>
            <pc:docMk/>
            <pc:sldMk cId="3146801946" sldId="454"/>
            <ac:spMk id="6" creationId="{3B3847A2-34E5-7A0D-B108-32D093AB5F54}"/>
          </ac:spMkLst>
        </pc:spChg>
        <pc:spChg chg="add mod">
          <ac:chgData name="Clements, William" userId="cbdb0636-a496-422a-8d40-98c53d494d26" providerId="ADAL" clId="{F3A3F74D-E3B7-6848-9B43-6C281AEF8915}" dt="2022-11-29T19:18:34.411" v="2917" actId="14100"/>
          <ac:spMkLst>
            <pc:docMk/>
            <pc:sldMk cId="3146801946" sldId="454"/>
            <ac:spMk id="7" creationId="{80563F19-14E5-B12B-D420-9C37340EFC2D}"/>
          </ac:spMkLst>
        </pc:spChg>
        <pc:spChg chg="add mod">
          <ac:chgData name="Clements, William" userId="cbdb0636-a496-422a-8d40-98c53d494d26" providerId="ADAL" clId="{F3A3F74D-E3B7-6848-9B43-6C281AEF8915}" dt="2022-11-29T19:16:12.132" v="2904" actId="13822"/>
          <ac:spMkLst>
            <pc:docMk/>
            <pc:sldMk cId="3146801946" sldId="454"/>
            <ac:spMk id="9" creationId="{C67C034D-CF07-AD55-9044-14EE18020895}"/>
          </ac:spMkLst>
        </pc:spChg>
        <pc:spChg chg="add mod">
          <ac:chgData name="Clements, William" userId="cbdb0636-a496-422a-8d40-98c53d494d26" providerId="ADAL" clId="{F3A3F74D-E3B7-6848-9B43-6C281AEF8915}" dt="2022-11-29T19:17:15.446" v="2914" actId="14100"/>
          <ac:spMkLst>
            <pc:docMk/>
            <pc:sldMk cId="3146801946" sldId="454"/>
            <ac:spMk id="11" creationId="{53FF3B64-E33E-8F57-8F28-2E33AEB14292}"/>
          </ac:spMkLst>
        </pc:spChg>
        <pc:picChg chg="add mod">
          <ac:chgData name="Clements, William" userId="cbdb0636-a496-422a-8d40-98c53d494d26" providerId="ADAL" clId="{F3A3F74D-E3B7-6848-9B43-6C281AEF8915}" dt="2022-11-29T19:15:52.607" v="2902" actId="1076"/>
          <ac:picMkLst>
            <pc:docMk/>
            <pc:sldMk cId="3146801946" sldId="454"/>
            <ac:picMk id="8" creationId="{6AA7C40F-0F6D-8343-B01A-E871841FDA52}"/>
          </ac:picMkLst>
        </pc:picChg>
        <pc:picChg chg="add mod">
          <ac:chgData name="Clements, William" userId="cbdb0636-a496-422a-8d40-98c53d494d26" providerId="ADAL" clId="{F3A3F74D-E3B7-6848-9B43-6C281AEF8915}" dt="2022-11-29T19:17:07.300" v="2911" actId="1076"/>
          <ac:picMkLst>
            <pc:docMk/>
            <pc:sldMk cId="3146801946" sldId="454"/>
            <ac:picMk id="10" creationId="{430C3A4A-8E57-945F-39C6-B7AD6E15A594}"/>
          </ac:picMkLst>
        </pc:picChg>
      </pc:sldChg>
      <pc:sldChg chg="add">
        <pc:chgData name="Clements, William" userId="cbdb0636-a496-422a-8d40-98c53d494d26" providerId="ADAL" clId="{F3A3F74D-E3B7-6848-9B43-6C281AEF8915}" dt="2022-12-02T00:26:57.053" v="2945"/>
        <pc:sldMkLst>
          <pc:docMk/>
          <pc:sldMk cId="544751138" sldId="455"/>
        </pc:sldMkLst>
      </pc:sldChg>
      <pc:sldChg chg="add del">
        <pc:chgData name="Clements, William" userId="cbdb0636-a496-422a-8d40-98c53d494d26" providerId="ADAL" clId="{F3A3F74D-E3B7-6848-9B43-6C281AEF8915}" dt="2022-12-01T23:27:51.471" v="2924" actId="2696"/>
        <pc:sldMkLst>
          <pc:docMk/>
          <pc:sldMk cId="2239574576" sldId="455"/>
        </pc:sldMkLst>
      </pc:sldChg>
      <pc:sldChg chg="add del">
        <pc:chgData name="Clements, William" userId="cbdb0636-a496-422a-8d40-98c53d494d26" providerId="ADAL" clId="{F3A3F74D-E3B7-6848-9B43-6C281AEF8915}" dt="2022-12-02T00:27:07.159" v="2946"/>
        <pc:sldMkLst>
          <pc:docMk/>
          <pc:sldMk cId="1982572216" sldId="456"/>
        </pc:sldMkLst>
      </pc:sldChg>
    </pc:docChg>
  </pc:docChgLst>
  <pc:docChgLst>
    <pc:chgData name="Clements, William" userId="cbdb0636-a496-422a-8d40-98c53d494d26" providerId="ADAL" clId="{00CFC357-DFA8-45CF-A7E2-C862BD2DB87F}"/>
    <pc:docChg chg="modSld">
      <pc:chgData name="Clements, William" userId="cbdb0636-a496-422a-8d40-98c53d494d26" providerId="ADAL" clId="{00CFC357-DFA8-45CF-A7E2-C862BD2DB87F}" dt="2021-11-17T16:32:19.720" v="1" actId="729"/>
      <pc:docMkLst>
        <pc:docMk/>
      </pc:docMkLst>
      <pc:sldChg chg="mod modShow">
        <pc:chgData name="Clements, William" userId="cbdb0636-a496-422a-8d40-98c53d494d26" providerId="ADAL" clId="{00CFC357-DFA8-45CF-A7E2-C862BD2DB87F}" dt="2021-11-17T16:32:16.998" v="0" actId="729"/>
        <pc:sldMkLst>
          <pc:docMk/>
          <pc:sldMk cId="3062081324" sldId="262"/>
        </pc:sldMkLst>
      </pc:sldChg>
      <pc:sldChg chg="mod modShow">
        <pc:chgData name="Clements, William" userId="cbdb0636-a496-422a-8d40-98c53d494d26" providerId="ADAL" clId="{00CFC357-DFA8-45CF-A7E2-C862BD2DB87F}" dt="2021-11-17T16:32:19.720" v="1" actId="729"/>
        <pc:sldMkLst>
          <pc:docMk/>
          <pc:sldMk cId="3988550916" sldId="263"/>
        </pc:sldMkLst>
      </pc:sldChg>
    </pc:docChg>
  </pc:docChgLst>
</pc:chgInfo>
</file>

<file path=ppt/media/image1.gif>
</file>

<file path=ppt/media/image10.JPG>
</file>

<file path=ppt/media/image11.jpg>
</file>

<file path=ppt/media/image12.png>
</file>

<file path=ppt/media/image13.png>
</file>

<file path=ppt/media/image14.jpeg>
</file>

<file path=ppt/media/image15.pn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956798-629C-DC4E-A7C8-CC4F01E21B9E}" type="datetimeFigureOut">
              <a:rPr lang="en-US" smtClean="0"/>
              <a:t>12/1/22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85A115-B9F1-2649-AB2D-EFBF8D4E40B2}" type="slidenum">
              <a:rPr lang="en-US" smtClean="0"/>
              <a:t>‹#›</a:t>
            </a:fld>
            <a:endParaRPr lang="en-US"/>
          </a:p>
        </p:txBody>
      </p:sp>
    </p:spTree>
    <p:extLst>
      <p:ext uri="{BB962C8B-B14F-4D97-AF65-F5344CB8AC3E}">
        <p14:creationId xmlns:p14="http://schemas.microsoft.com/office/powerpoint/2010/main" val="24462819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E4D75A-B835-7644-BF15-16296E47D7F6}" type="slidenum">
              <a:rPr lang="en-US" smtClean="0"/>
              <a:t>25</a:t>
            </a:fld>
            <a:endParaRPr lang="en-US"/>
          </a:p>
        </p:txBody>
      </p:sp>
    </p:spTree>
    <p:extLst>
      <p:ext uri="{BB962C8B-B14F-4D97-AF65-F5344CB8AC3E}">
        <p14:creationId xmlns:p14="http://schemas.microsoft.com/office/powerpoint/2010/main" val="221574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E4D75A-B835-7644-BF15-16296E47D7F6}" type="slidenum">
              <a:rPr lang="en-US" smtClean="0"/>
              <a:t>29</a:t>
            </a:fld>
            <a:endParaRPr lang="en-US"/>
          </a:p>
        </p:txBody>
      </p:sp>
    </p:spTree>
    <p:extLst>
      <p:ext uri="{BB962C8B-B14F-4D97-AF65-F5344CB8AC3E}">
        <p14:creationId xmlns:p14="http://schemas.microsoft.com/office/powerpoint/2010/main" val="2215749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B19DC27-867D-4ECC-A45A-31B376DE2595}" type="datetimeFigureOut">
              <a:rPr lang="en-US" smtClean="0"/>
              <a:t>12/1/22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7896198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19DC27-867D-4ECC-A45A-31B376DE2595}" type="datetimeFigureOut">
              <a:rPr lang="en-US" smtClean="0"/>
              <a:t>12/1/22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4229893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19DC27-867D-4ECC-A45A-31B376DE2595}" type="datetimeFigureOut">
              <a:rPr lang="en-US" smtClean="0"/>
              <a:t>12/1/22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100490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19DC27-867D-4ECC-A45A-31B376DE2595}" type="datetimeFigureOut">
              <a:rPr lang="en-US" smtClean="0"/>
              <a:t>12/1/22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2116629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19DC27-867D-4ECC-A45A-31B376DE2595}" type="datetimeFigureOut">
              <a:rPr lang="en-US" smtClean="0"/>
              <a:t>12/1/22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4077216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B19DC27-867D-4ECC-A45A-31B376DE2595}" type="datetimeFigureOut">
              <a:rPr lang="en-US" smtClean="0"/>
              <a:t>12/1/22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1724548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B19DC27-867D-4ECC-A45A-31B376DE2595}" type="datetimeFigureOut">
              <a:rPr lang="en-US" smtClean="0"/>
              <a:t>12/1/22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374215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B19DC27-867D-4ECC-A45A-31B376DE2595}" type="datetimeFigureOut">
              <a:rPr lang="en-US" smtClean="0"/>
              <a:t>12/1/22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3702446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19DC27-867D-4ECC-A45A-31B376DE2595}" type="datetimeFigureOut">
              <a:rPr lang="en-US" smtClean="0"/>
              <a:t>12/1/22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2225703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19DC27-867D-4ECC-A45A-31B376DE2595}" type="datetimeFigureOut">
              <a:rPr lang="en-US" smtClean="0"/>
              <a:t>12/1/22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1351239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19DC27-867D-4ECC-A45A-31B376DE2595}" type="datetimeFigureOut">
              <a:rPr lang="en-US" smtClean="0"/>
              <a:t>12/1/22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DEF003-F970-482C-94F4-9737A5B2A48E}" type="slidenum">
              <a:rPr lang="en-US" smtClean="0"/>
              <a:t>‹#›</a:t>
            </a:fld>
            <a:endParaRPr lang="en-US"/>
          </a:p>
        </p:txBody>
      </p:sp>
    </p:spTree>
    <p:extLst>
      <p:ext uri="{BB962C8B-B14F-4D97-AF65-F5344CB8AC3E}">
        <p14:creationId xmlns:p14="http://schemas.microsoft.com/office/powerpoint/2010/main" val="2483805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19DC27-867D-4ECC-A45A-31B376DE2595}" type="datetimeFigureOut">
              <a:rPr lang="en-US" smtClean="0"/>
              <a:t>12/1/22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DEF003-F970-482C-94F4-9737A5B2A48E}" type="slidenum">
              <a:rPr lang="en-US" smtClean="0"/>
              <a:t>‹#›</a:t>
            </a:fld>
            <a:endParaRPr lang="en-US"/>
          </a:p>
        </p:txBody>
      </p:sp>
    </p:spTree>
    <p:extLst>
      <p:ext uri="{BB962C8B-B14F-4D97-AF65-F5344CB8AC3E}">
        <p14:creationId xmlns:p14="http://schemas.microsoft.com/office/powerpoint/2010/main" val="132477037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byui-cse.github.io/cse111-course/lesson10/get_line.py" TargetMode="External"/><Relationship Id="rId2" Type="http://schemas.openxmlformats.org/officeDocument/2006/relationships/hyperlink" Target="https://byui-cse.github.io/cse111-course/lesson10/accidents.csv" TargetMode="External"/><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hyperlink" Target="https://byui-cse.github.io/cse111-course/lesson10/check.html" TargetMode="Externa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cdan.nhtsa.gov/tsftables/tsfar.htm"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byui-cse.github.io/cse111-course/lesson10/accidents.py" TargetMode="External"/><Relationship Id="rId2" Type="http://schemas.openxmlformats.org/officeDocument/2006/relationships/hyperlink" Target="https://byui-cse.github.io/cse111-course/lesson10/accidents.csv" TargetMode="External"/><Relationship Id="rId1" Type="http://schemas.openxmlformats.org/officeDocument/2006/relationships/slideLayout" Target="../slideLayouts/slideLayout5.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hyperlink" Target="https://byui-cse.github.io/cse111-course/lesson11/prove.html"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JPG"/><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DC863-832A-4671-9E63-64A5D8BCD96F}"/>
              </a:ext>
            </a:extLst>
          </p:cNvPr>
          <p:cNvSpPr>
            <a:spLocks noGrp="1"/>
          </p:cNvSpPr>
          <p:nvPr>
            <p:ph type="ctrTitle"/>
          </p:nvPr>
        </p:nvSpPr>
        <p:spPr/>
        <p:txBody>
          <a:bodyPr/>
          <a:lstStyle/>
          <a:p>
            <a:r>
              <a:rPr lang="en-US" dirty="0"/>
              <a:t>Week 10: Handling Exceptions</a:t>
            </a:r>
          </a:p>
        </p:txBody>
      </p:sp>
      <p:sp>
        <p:nvSpPr>
          <p:cNvPr id="3" name="Subtitle 2">
            <a:extLst>
              <a:ext uri="{FF2B5EF4-FFF2-40B4-BE49-F238E27FC236}">
                <a16:creationId xmlns:a16="http://schemas.microsoft.com/office/drawing/2014/main" id="{AE4E13FE-A4E9-422E-AC93-A5B1689CE911}"/>
              </a:ext>
            </a:extLst>
          </p:cNvPr>
          <p:cNvSpPr>
            <a:spLocks noGrp="1"/>
          </p:cNvSpPr>
          <p:nvPr>
            <p:ph type="subTitle" idx="1"/>
          </p:nvPr>
        </p:nvSpPr>
        <p:spPr/>
        <p:txBody>
          <a:bodyPr/>
          <a:lstStyle/>
          <a:p>
            <a:r>
              <a:rPr lang="en-US" dirty="0"/>
              <a:t>W. Clements</a:t>
            </a:r>
          </a:p>
          <a:p>
            <a:r>
              <a:rPr lang="en-US" dirty="0"/>
              <a:t>CSE 111: Programming with Functions</a:t>
            </a:r>
          </a:p>
          <a:p>
            <a:endParaRPr lang="en-US" dirty="0"/>
          </a:p>
        </p:txBody>
      </p:sp>
      <p:pic>
        <p:nvPicPr>
          <p:cNvPr id="4" name="Picture 3">
            <a:extLst>
              <a:ext uri="{FF2B5EF4-FFF2-40B4-BE49-F238E27FC236}">
                <a16:creationId xmlns:a16="http://schemas.microsoft.com/office/drawing/2014/main" id="{3AA71E7E-8791-419D-AB68-66E9B2CAB1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10884" y="4279972"/>
            <a:ext cx="2574664" cy="2438400"/>
          </a:xfrm>
          <a:prstGeom prst="rect">
            <a:avLst/>
          </a:prstGeom>
        </p:spPr>
      </p:pic>
      <p:pic>
        <p:nvPicPr>
          <p:cNvPr id="5" name="Picture 4">
            <a:extLst>
              <a:ext uri="{FF2B5EF4-FFF2-40B4-BE49-F238E27FC236}">
                <a16:creationId xmlns:a16="http://schemas.microsoft.com/office/drawing/2014/main" id="{DA0CC368-92C8-49B6-9B19-961CD10F43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10884" y="303141"/>
            <a:ext cx="1980687" cy="1838325"/>
          </a:xfrm>
          <a:prstGeom prst="rect">
            <a:avLst/>
          </a:prstGeom>
        </p:spPr>
      </p:pic>
    </p:spTree>
    <p:extLst>
      <p:ext uri="{BB962C8B-B14F-4D97-AF65-F5344CB8AC3E}">
        <p14:creationId xmlns:p14="http://schemas.microsoft.com/office/powerpoint/2010/main" val="26420387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50D00-7A82-5B8F-5124-18BD8DDDD4FA}"/>
              </a:ext>
            </a:extLst>
          </p:cNvPr>
          <p:cNvSpPr>
            <a:spLocks noGrp="1"/>
          </p:cNvSpPr>
          <p:nvPr>
            <p:ph type="title"/>
          </p:nvPr>
        </p:nvSpPr>
        <p:spPr/>
        <p:txBody>
          <a:bodyPr/>
          <a:lstStyle/>
          <a:p>
            <a:r>
              <a:rPr lang="en-US" dirty="0"/>
              <a:t>How do we return values from a function?</a:t>
            </a:r>
          </a:p>
        </p:txBody>
      </p:sp>
      <p:sp>
        <p:nvSpPr>
          <p:cNvPr id="3" name="Content Placeholder 2">
            <a:extLst>
              <a:ext uri="{FF2B5EF4-FFF2-40B4-BE49-F238E27FC236}">
                <a16:creationId xmlns:a16="http://schemas.microsoft.com/office/drawing/2014/main" id="{3F3A64F1-D627-5BCD-DCEA-A24EE402FC86}"/>
              </a:ext>
            </a:extLst>
          </p:cNvPr>
          <p:cNvSpPr>
            <a:spLocks noGrp="1"/>
          </p:cNvSpPr>
          <p:nvPr>
            <p:ph sz="half" idx="1"/>
          </p:nvPr>
        </p:nvSpPr>
        <p:spPr/>
        <p:txBody>
          <a:bodyPr>
            <a:normAutofit fontScale="77500" lnSpcReduction="20000"/>
          </a:bodyPr>
          <a:lstStyle/>
          <a:p>
            <a:r>
              <a:rPr lang="en-US" dirty="0"/>
              <a:t>Return value</a:t>
            </a:r>
          </a:p>
          <a:p>
            <a:r>
              <a:rPr lang="en-US" dirty="0"/>
              <a:t>Pass-by-reference</a:t>
            </a:r>
          </a:p>
          <a:p>
            <a:endParaRPr lang="en-US" dirty="0"/>
          </a:p>
          <a:p>
            <a:r>
              <a:rPr lang="en-US" dirty="0"/>
              <a:t>Are these useful for returning errors?</a:t>
            </a:r>
          </a:p>
          <a:p>
            <a:endParaRPr lang="en-US" dirty="0"/>
          </a:p>
          <a:p>
            <a:pPr lvl="1"/>
            <a:r>
              <a:rPr lang="en-US" dirty="0"/>
              <a:t>I want to divide two numbers. What if the denominator is 0, divided by zero? How do we let a programmer (user) of our function know that the division failed?</a:t>
            </a:r>
          </a:p>
          <a:p>
            <a:pPr lvl="1"/>
            <a:r>
              <a:rPr lang="en-US" dirty="0"/>
              <a:t>What if we are accessing a key from a dictionary and the doesn’t exist?</a:t>
            </a:r>
          </a:p>
          <a:p>
            <a:pPr lvl="1"/>
            <a:r>
              <a:rPr lang="en-US" dirty="0"/>
              <a:t>What if we are add or multiplying large numbers, such that the 8,16,32 bits can’t hold the new number?</a:t>
            </a:r>
          </a:p>
          <a:p>
            <a:pPr lvl="1"/>
            <a:r>
              <a:rPr lang="en-US" dirty="0"/>
              <a:t>You ask a user for a number 1-10, and they enter “two”. </a:t>
            </a:r>
          </a:p>
        </p:txBody>
      </p:sp>
      <p:sp>
        <p:nvSpPr>
          <p:cNvPr id="4" name="Content Placeholder 3">
            <a:extLst>
              <a:ext uri="{FF2B5EF4-FFF2-40B4-BE49-F238E27FC236}">
                <a16:creationId xmlns:a16="http://schemas.microsoft.com/office/drawing/2014/main" id="{71E76283-D591-D515-D99F-D874ED341E24}"/>
              </a:ext>
            </a:extLst>
          </p:cNvPr>
          <p:cNvSpPr>
            <a:spLocks noGrp="1"/>
          </p:cNvSpPr>
          <p:nvPr>
            <p:ph sz="half" idx="2"/>
          </p:nvPr>
        </p:nvSpPr>
        <p:spPr/>
        <p:txBody>
          <a:bodyPr>
            <a:normAutofit fontScale="77500" lnSpcReduction="20000"/>
          </a:bodyPr>
          <a:lstStyle/>
          <a:p>
            <a:r>
              <a:rPr lang="en-US" dirty="0"/>
              <a:t>English example </a:t>
            </a:r>
          </a:p>
          <a:p>
            <a:pPr lvl="1"/>
            <a:r>
              <a:rPr lang="en-US" dirty="0"/>
              <a:t>Ambiguous questions</a:t>
            </a:r>
          </a:p>
          <a:p>
            <a:pPr lvl="2"/>
            <a:r>
              <a:rPr lang="en-US" dirty="0"/>
              <a:t>How about lawyer questions?</a:t>
            </a:r>
          </a:p>
          <a:p>
            <a:pPr lvl="1"/>
            <a:r>
              <a:rPr lang="en-US" dirty="0"/>
              <a:t>Do you mine that you mine? Yes or no</a:t>
            </a:r>
          </a:p>
          <a:p>
            <a:pPr lvl="1"/>
            <a:r>
              <a:rPr lang="en-US" dirty="0"/>
              <a:t>How would your friends describe you?</a:t>
            </a:r>
          </a:p>
          <a:p>
            <a:pPr lvl="1"/>
            <a:r>
              <a:rPr lang="en-US" dirty="0"/>
              <a:t>Are you unhappy in your current role?</a:t>
            </a:r>
          </a:p>
          <a:p>
            <a:pPr lvl="1"/>
            <a:r>
              <a:rPr lang="en-US" dirty="0"/>
              <a:t>What would you do if you didn’t get the role?</a:t>
            </a:r>
          </a:p>
          <a:p>
            <a:endParaRPr lang="en-US" dirty="0"/>
          </a:p>
        </p:txBody>
      </p:sp>
    </p:spTree>
    <p:extLst>
      <p:ext uri="{BB962C8B-B14F-4D97-AF65-F5344CB8AC3E}">
        <p14:creationId xmlns:p14="http://schemas.microsoft.com/office/powerpoint/2010/main" val="1806674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4AFE4-A0ED-FA6C-9536-24335C288A75}"/>
              </a:ext>
            </a:extLst>
          </p:cNvPr>
          <p:cNvSpPr>
            <a:spLocks noGrp="1"/>
          </p:cNvSpPr>
          <p:nvPr>
            <p:ph type="title"/>
          </p:nvPr>
        </p:nvSpPr>
        <p:spPr/>
        <p:txBody>
          <a:bodyPr/>
          <a:lstStyle/>
          <a:p>
            <a:r>
              <a:rPr lang="en-US" dirty="0"/>
              <a:t>What is an exception and how do we handle it?</a:t>
            </a:r>
          </a:p>
        </p:txBody>
      </p:sp>
      <p:sp>
        <p:nvSpPr>
          <p:cNvPr id="5" name="Text Placeholder 4">
            <a:extLst>
              <a:ext uri="{FF2B5EF4-FFF2-40B4-BE49-F238E27FC236}">
                <a16:creationId xmlns:a16="http://schemas.microsoft.com/office/drawing/2014/main" id="{670473E7-8B4F-9A90-1947-0B523CE521CE}"/>
              </a:ext>
            </a:extLst>
          </p:cNvPr>
          <p:cNvSpPr>
            <a:spLocks noGrp="1"/>
          </p:cNvSpPr>
          <p:nvPr>
            <p:ph type="body" idx="1"/>
          </p:nvPr>
        </p:nvSpPr>
        <p:spPr/>
        <p:txBody>
          <a:bodyPr/>
          <a:lstStyle/>
          <a:p>
            <a:r>
              <a:rPr lang="en-US" dirty="0"/>
              <a:t>What is an exception?</a:t>
            </a:r>
          </a:p>
        </p:txBody>
      </p:sp>
      <p:sp>
        <p:nvSpPr>
          <p:cNvPr id="6" name="Content Placeholder 5">
            <a:extLst>
              <a:ext uri="{FF2B5EF4-FFF2-40B4-BE49-F238E27FC236}">
                <a16:creationId xmlns:a16="http://schemas.microsoft.com/office/drawing/2014/main" id="{3A38DAE0-F6D9-A35C-DADC-841AF4664B5A}"/>
              </a:ext>
            </a:extLst>
          </p:cNvPr>
          <p:cNvSpPr>
            <a:spLocks noGrp="1"/>
          </p:cNvSpPr>
          <p:nvPr>
            <p:ph sz="half" idx="2"/>
          </p:nvPr>
        </p:nvSpPr>
        <p:spPr/>
        <p:txBody>
          <a:bodyPr>
            <a:normAutofit fontScale="85000" lnSpcReduction="20000"/>
          </a:bodyPr>
          <a:lstStyle/>
          <a:p>
            <a:r>
              <a:rPr lang="en-US" dirty="0"/>
              <a:t>Any error that the function can’t handle.</a:t>
            </a:r>
          </a:p>
          <a:p>
            <a:endParaRPr lang="en-US" dirty="0"/>
          </a:p>
          <a:p>
            <a:r>
              <a:rPr lang="en-US" dirty="0"/>
              <a:t>We check for errors</a:t>
            </a:r>
          </a:p>
          <a:p>
            <a:pPr lvl="1"/>
            <a:r>
              <a:rPr lang="en-US" dirty="0"/>
              <a:t>Parameter checking</a:t>
            </a:r>
          </a:p>
          <a:p>
            <a:pPr lvl="1"/>
            <a:r>
              <a:rPr lang="en-US" dirty="0"/>
              <a:t>Calculation checking</a:t>
            </a:r>
          </a:p>
          <a:p>
            <a:pPr lvl="1"/>
            <a:r>
              <a:rPr lang="en-US" dirty="0"/>
              <a:t>Accessing checking</a:t>
            </a:r>
          </a:p>
          <a:p>
            <a:pPr lvl="1"/>
            <a:r>
              <a:rPr lang="en-US" dirty="0"/>
              <a:t>I/O checking</a:t>
            </a:r>
          </a:p>
          <a:p>
            <a:pPr lvl="1"/>
            <a:endParaRPr lang="en-US" dirty="0"/>
          </a:p>
          <a:p>
            <a:r>
              <a:rPr lang="en-US" dirty="0"/>
              <a:t>Key word: raise </a:t>
            </a:r>
            <a:r>
              <a:rPr lang="en-US" dirty="0" err="1"/>
              <a:t>NameError</a:t>
            </a:r>
            <a:r>
              <a:rPr lang="en-US" dirty="0"/>
              <a:t>(“…”)</a:t>
            </a:r>
          </a:p>
        </p:txBody>
      </p:sp>
      <p:sp>
        <p:nvSpPr>
          <p:cNvPr id="7" name="Text Placeholder 6">
            <a:extLst>
              <a:ext uri="{FF2B5EF4-FFF2-40B4-BE49-F238E27FC236}">
                <a16:creationId xmlns:a16="http://schemas.microsoft.com/office/drawing/2014/main" id="{19FE25D3-1ADB-38BD-BD1F-D2B0E5CC310D}"/>
              </a:ext>
            </a:extLst>
          </p:cNvPr>
          <p:cNvSpPr>
            <a:spLocks noGrp="1"/>
          </p:cNvSpPr>
          <p:nvPr>
            <p:ph type="body" sz="quarter" idx="3"/>
          </p:nvPr>
        </p:nvSpPr>
        <p:spPr/>
        <p:txBody>
          <a:bodyPr/>
          <a:lstStyle/>
          <a:p>
            <a:r>
              <a:rPr lang="en-US" dirty="0"/>
              <a:t>How to handle exception</a:t>
            </a:r>
          </a:p>
        </p:txBody>
      </p:sp>
      <p:sp>
        <p:nvSpPr>
          <p:cNvPr id="8" name="Content Placeholder 7">
            <a:extLst>
              <a:ext uri="{FF2B5EF4-FFF2-40B4-BE49-F238E27FC236}">
                <a16:creationId xmlns:a16="http://schemas.microsoft.com/office/drawing/2014/main" id="{D2B600D3-B8D9-EE94-BBED-2251A6476021}"/>
              </a:ext>
            </a:extLst>
          </p:cNvPr>
          <p:cNvSpPr>
            <a:spLocks noGrp="1"/>
          </p:cNvSpPr>
          <p:nvPr>
            <p:ph sz="quarter" idx="4"/>
          </p:nvPr>
        </p:nvSpPr>
        <p:spPr/>
        <p:txBody>
          <a:bodyPr>
            <a:normAutofit fontScale="85000" lnSpcReduction="20000"/>
          </a:bodyPr>
          <a:lstStyle/>
          <a:p>
            <a:r>
              <a:rPr lang="en-US" dirty="0"/>
              <a:t>When a function raises an exception, it needs to be caught with a try/except code block</a:t>
            </a:r>
          </a:p>
          <a:p>
            <a:endParaRPr lang="en-US" dirty="0"/>
          </a:p>
          <a:p>
            <a:r>
              <a:rPr lang="en-US" dirty="0"/>
              <a:t>For example</a:t>
            </a:r>
          </a:p>
          <a:p>
            <a:pPr marL="457200" lvl="1" indent="0">
              <a:buNone/>
            </a:pPr>
            <a:r>
              <a:rPr lang="en-US" dirty="0"/>
              <a:t>def </a:t>
            </a:r>
            <a:r>
              <a:rPr lang="en-US" dirty="0" err="1"/>
              <a:t>raisedfunction</a:t>
            </a:r>
            <a:r>
              <a:rPr lang="en-US" dirty="0"/>
              <a:t>():</a:t>
            </a:r>
          </a:p>
          <a:p>
            <a:pPr marL="457200" lvl="1" indent="0">
              <a:buNone/>
            </a:pPr>
            <a:r>
              <a:rPr lang="en-US" dirty="0"/>
              <a:t>	raise </a:t>
            </a:r>
            <a:r>
              <a:rPr lang="en-US" dirty="0" err="1"/>
              <a:t>NameError</a:t>
            </a:r>
            <a:r>
              <a:rPr lang="en-US" dirty="0"/>
              <a:t>(“Hello World”)</a:t>
            </a:r>
          </a:p>
          <a:p>
            <a:pPr marL="457200" lvl="1" indent="0">
              <a:buNone/>
            </a:pPr>
            <a:r>
              <a:rPr lang="en-US" dirty="0"/>
              <a:t>def </a:t>
            </a:r>
            <a:r>
              <a:rPr lang="en-US" dirty="0" err="1"/>
              <a:t>myfunction</a:t>
            </a:r>
            <a:r>
              <a:rPr lang="en-US" dirty="0"/>
              <a:t>():</a:t>
            </a:r>
          </a:p>
          <a:p>
            <a:pPr marL="457200" lvl="1" indent="0">
              <a:buNone/>
            </a:pPr>
            <a:r>
              <a:rPr lang="en-US" dirty="0"/>
              <a:t>	try:</a:t>
            </a:r>
          </a:p>
          <a:p>
            <a:pPr marL="457200" lvl="1" indent="0">
              <a:buNone/>
            </a:pPr>
            <a:r>
              <a:rPr lang="en-US" dirty="0"/>
              <a:t>	   </a:t>
            </a:r>
            <a:r>
              <a:rPr lang="en-US" dirty="0" err="1"/>
              <a:t>raisedfunction</a:t>
            </a:r>
            <a:r>
              <a:rPr lang="en-US" dirty="0"/>
              <a:t>()</a:t>
            </a:r>
          </a:p>
          <a:p>
            <a:pPr marL="457200" lvl="1" indent="0">
              <a:buNone/>
            </a:pPr>
            <a:r>
              <a:rPr lang="en-US" dirty="0"/>
              <a:t>	catch </a:t>
            </a:r>
            <a:r>
              <a:rPr lang="en-US" dirty="0" err="1"/>
              <a:t>NameError</a:t>
            </a:r>
            <a:r>
              <a:rPr lang="en-US" dirty="0"/>
              <a:t> as </a:t>
            </a:r>
            <a:r>
              <a:rPr lang="en-US" dirty="0" err="1"/>
              <a:t>namederrorvar</a:t>
            </a:r>
            <a:endParaRPr lang="en-US" dirty="0"/>
          </a:p>
          <a:p>
            <a:pPr marL="457200" lvl="1" indent="0">
              <a:buNone/>
            </a:pPr>
            <a:r>
              <a:rPr lang="en-US" dirty="0"/>
              <a:t>	    print(</a:t>
            </a:r>
            <a:r>
              <a:rPr lang="en-US" dirty="0" err="1"/>
              <a:t>namederrorvar</a:t>
            </a:r>
            <a:r>
              <a:rPr lang="en-US" dirty="0"/>
              <a:t>)</a:t>
            </a:r>
          </a:p>
        </p:txBody>
      </p:sp>
    </p:spTree>
    <p:extLst>
      <p:ext uri="{BB962C8B-B14F-4D97-AF65-F5344CB8AC3E}">
        <p14:creationId xmlns:p14="http://schemas.microsoft.com/office/powerpoint/2010/main" val="2229083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1C08DA7-F815-431B-A22A-C4CE4B979ACA}"/>
              </a:ext>
            </a:extLst>
          </p:cNvPr>
          <p:cNvSpPr txBox="1"/>
          <p:nvPr/>
        </p:nvSpPr>
        <p:spPr>
          <a:xfrm>
            <a:off x="0" y="0"/>
            <a:ext cx="12192000" cy="7234481"/>
          </a:xfrm>
          <a:prstGeom prst="rect">
            <a:avLst/>
          </a:prstGeom>
          <a:noFill/>
        </p:spPr>
        <p:txBody>
          <a:bodyPr wrap="square">
            <a:spAutoFit/>
          </a:bodyPr>
          <a:lstStyle/>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try</a:t>
            </a:r>
            <a:r>
              <a:rPr lang="en-US" sz="1400" b="1" dirty="0">
                <a:effectLst/>
                <a:latin typeface="Courier New" panose="02070309020205020404" pitchFamily="49" charset="0"/>
                <a:ea typeface="Times New Roman" panose="02020603050405020304" pitchFamily="18" charset="0"/>
                <a:cs typeface="Times New Roman" panose="02020603050405020304" pitchFamily="18" charset="0"/>
              </a:rPr>
              <a:t>:</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Write normal code here. This block must include </a:t>
            </a: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latin typeface="Courier New" panose="02070309020205020404" pitchFamily="49" charset="0"/>
                <a:ea typeface="Times New Roman" panose="02020603050405020304" pitchFamily="18" charset="0"/>
                <a:cs typeface="Times New Roman" panose="02020603050405020304" pitchFamily="18" charset="0"/>
              </a:rPr>
              <a:t> </a:t>
            </a: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code that falls into two groups: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1. Code that may cause an exception to be raised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2. Code that depends on the results from the code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in the first group</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except </a:t>
            </a:r>
            <a:r>
              <a:rPr lang="en-US" sz="1400" b="1" i="1" dirty="0" err="1">
                <a:effectLst/>
                <a:latin typeface="Courier New" panose="02070309020205020404" pitchFamily="49" charset="0"/>
                <a:ea typeface="Times New Roman" panose="02020603050405020304" pitchFamily="18" charset="0"/>
                <a:cs typeface="Times New Roman" panose="02020603050405020304" pitchFamily="18" charset="0"/>
              </a:rPr>
              <a:t>ZeroDivisionError</a:t>
            </a: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 as ex:</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Code that the computer executes if the code in the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try block caused a </a:t>
            </a:r>
            <a:r>
              <a:rPr lang="en-US" sz="1400" dirty="0" err="1">
                <a:effectLst/>
                <a:latin typeface="Courier New" panose="02070309020205020404" pitchFamily="49" charset="0"/>
                <a:ea typeface="Times New Roman" panose="02020603050405020304" pitchFamily="18" charset="0"/>
                <a:cs typeface="Times New Roman" panose="02020603050405020304" pitchFamily="18" charset="0"/>
              </a:rPr>
              <a:t>ZeroDivisionError</a:t>
            </a: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to be raised.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except </a:t>
            </a:r>
            <a:r>
              <a:rPr lang="en-US" sz="1400" b="1" i="1" dirty="0" err="1">
                <a:effectLst/>
                <a:latin typeface="Courier New" panose="02070309020205020404" pitchFamily="49" charset="0"/>
                <a:ea typeface="Times New Roman" panose="02020603050405020304" pitchFamily="18" charset="0"/>
                <a:cs typeface="Times New Roman" panose="02020603050405020304" pitchFamily="18" charset="0"/>
              </a:rPr>
              <a:t>ValueError</a:t>
            </a: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 as ex:</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Code that the computer executes if the code in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the try block caused a </a:t>
            </a:r>
            <a:r>
              <a:rPr lang="en-US" sz="1400" dirty="0" err="1">
                <a:effectLst/>
                <a:latin typeface="Courier New" panose="02070309020205020404" pitchFamily="49" charset="0"/>
                <a:ea typeface="Times New Roman" panose="02020603050405020304" pitchFamily="18" charset="0"/>
                <a:cs typeface="Times New Roman" panose="02020603050405020304" pitchFamily="18" charset="0"/>
              </a:rPr>
              <a:t>ValueError</a:t>
            </a: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to be raised.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except (</a:t>
            </a:r>
            <a:r>
              <a:rPr lang="en-US" sz="1400" b="1" i="1" dirty="0" err="1">
                <a:effectLst/>
                <a:latin typeface="Courier New" panose="02070309020205020404" pitchFamily="49" charset="0"/>
                <a:ea typeface="Times New Roman" panose="02020603050405020304" pitchFamily="18" charset="0"/>
                <a:cs typeface="Times New Roman" panose="02020603050405020304" pitchFamily="18" charset="0"/>
              </a:rPr>
              <a:t>TypeError</a:t>
            </a: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 </a:t>
            </a:r>
            <a:r>
              <a:rPr lang="en-US" sz="1400" b="1" i="1" dirty="0" err="1">
                <a:effectLst/>
                <a:latin typeface="Courier New" panose="02070309020205020404" pitchFamily="49" charset="0"/>
                <a:ea typeface="Times New Roman" panose="02020603050405020304" pitchFamily="18" charset="0"/>
                <a:cs typeface="Times New Roman" panose="02020603050405020304" pitchFamily="18" charset="0"/>
              </a:rPr>
              <a:t>KeyError</a:t>
            </a: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 </a:t>
            </a:r>
            <a:r>
              <a:rPr lang="en-US" sz="1400" b="1" i="1" dirty="0" err="1">
                <a:effectLst/>
                <a:latin typeface="Courier New" panose="02070309020205020404" pitchFamily="49" charset="0"/>
                <a:ea typeface="Times New Roman" panose="02020603050405020304" pitchFamily="18" charset="0"/>
                <a:cs typeface="Times New Roman" panose="02020603050405020304" pitchFamily="18" charset="0"/>
              </a:rPr>
              <a:t>NameError</a:t>
            </a: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 as ex:</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Code that the computer executes if the code in the try</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block raised a </a:t>
            </a:r>
            <a:r>
              <a:rPr lang="en-US" sz="1400" dirty="0" err="1">
                <a:effectLst/>
                <a:latin typeface="Courier New" panose="02070309020205020404" pitchFamily="49" charset="0"/>
                <a:ea typeface="Times New Roman" panose="02020603050405020304" pitchFamily="18" charset="0"/>
                <a:cs typeface="Times New Roman" panose="02020603050405020304" pitchFamily="18" charset="0"/>
              </a:rPr>
              <a:t>TypeError</a:t>
            </a: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a:t>
            </a:r>
            <a:r>
              <a:rPr lang="en-US" sz="1400" dirty="0" err="1">
                <a:effectLst/>
                <a:latin typeface="Courier New" panose="02070309020205020404" pitchFamily="49" charset="0"/>
                <a:ea typeface="Times New Roman" panose="02020603050405020304" pitchFamily="18" charset="0"/>
                <a:cs typeface="Times New Roman" panose="02020603050405020304" pitchFamily="18" charset="0"/>
              </a:rPr>
              <a:t>KeyError</a:t>
            </a: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or </a:t>
            </a:r>
            <a:r>
              <a:rPr lang="en-US" sz="1400" dirty="0" err="1">
                <a:effectLst/>
                <a:latin typeface="Courier New" panose="02070309020205020404" pitchFamily="49" charset="0"/>
                <a:ea typeface="Times New Roman" panose="02020603050405020304" pitchFamily="18" charset="0"/>
                <a:cs typeface="Times New Roman" panose="02020603050405020304" pitchFamily="18" charset="0"/>
              </a:rPr>
              <a:t>NameError</a:t>
            </a: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except Exception as ex:</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Code that the computer executes if the code in the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try block caused any exception to be raised that was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not handled by one of the previous except blocks.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except:</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Code that the computer executes if the code in the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try block caused anything to be raised that was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not handled by one of the previous except blocks.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else:</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Code that the computer executes after the code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in the try block if the code in the try block</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did not raise any exceptions.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i="1" dirty="0">
                <a:effectLst/>
                <a:latin typeface="Courier New" panose="02070309020205020404" pitchFamily="49" charset="0"/>
                <a:ea typeface="Times New Roman" panose="02020603050405020304" pitchFamily="18" charset="0"/>
                <a:cs typeface="Times New Roman" panose="02020603050405020304" pitchFamily="18" charset="0"/>
              </a:rPr>
              <a:t>finally:</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Code that is executed after all the other code in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ourier New" panose="02070309020205020404" pitchFamily="49" charset="0"/>
                <a:ea typeface="Times New Roman" panose="02020603050405020304" pitchFamily="18" charset="0"/>
                <a:cs typeface="Times New Roman" panose="02020603050405020304" pitchFamily="18" charset="0"/>
              </a:rPr>
              <a:t>    # try, except, and else blocks regardless of whether    # an exception was raised or not.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04A8C718-5644-6727-7481-E10DC9E33455}"/>
              </a:ext>
            </a:extLst>
          </p:cNvPr>
          <p:cNvPicPr>
            <a:picLocks noChangeAspect="1"/>
          </p:cNvPicPr>
          <p:nvPr/>
        </p:nvPicPr>
        <p:blipFill>
          <a:blip r:embed="rId2"/>
          <a:stretch>
            <a:fillRect/>
          </a:stretch>
        </p:blipFill>
        <p:spPr>
          <a:xfrm>
            <a:off x="0" y="0"/>
            <a:ext cx="6845417" cy="6858000"/>
          </a:xfrm>
          <a:prstGeom prst="rect">
            <a:avLst/>
          </a:prstGeom>
        </p:spPr>
      </p:pic>
    </p:spTree>
    <p:extLst>
      <p:ext uri="{BB962C8B-B14F-4D97-AF65-F5344CB8AC3E}">
        <p14:creationId xmlns:p14="http://schemas.microsoft.com/office/powerpoint/2010/main" val="3390618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BD916-5169-E0A0-F456-C98917098845}"/>
              </a:ext>
            </a:extLst>
          </p:cNvPr>
          <p:cNvSpPr>
            <a:spLocks noGrp="1"/>
          </p:cNvSpPr>
          <p:nvPr>
            <p:ph type="title"/>
          </p:nvPr>
        </p:nvSpPr>
        <p:spPr/>
        <p:txBody>
          <a:bodyPr/>
          <a:lstStyle/>
          <a:p>
            <a:r>
              <a:rPr lang="en-US" dirty="0"/>
              <a:t>Error Type</a:t>
            </a:r>
          </a:p>
        </p:txBody>
      </p:sp>
      <p:pic>
        <p:nvPicPr>
          <p:cNvPr id="1026" name="Picture 2" descr="CS240 - Exception Lab">
            <a:extLst>
              <a:ext uri="{FF2B5EF4-FFF2-40B4-BE49-F238E27FC236}">
                <a16:creationId xmlns:a16="http://schemas.microsoft.com/office/drawing/2014/main" id="{25BF297F-E609-0670-9AAF-D02F770899B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159036" y="2220686"/>
            <a:ext cx="5860764" cy="319138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028" name="Picture 4" descr="Exception Handling in Python">
            <a:extLst>
              <a:ext uri="{FF2B5EF4-FFF2-40B4-BE49-F238E27FC236}">
                <a16:creationId xmlns:a16="http://schemas.microsoft.com/office/drawing/2014/main" id="{B10982B2-CEA4-E883-EFE4-6B1C9A9B797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172202" y="2057401"/>
            <a:ext cx="6325046" cy="3403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20035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7C4F0-DDD1-1A29-E95B-F691CF6FCAA9}"/>
              </a:ext>
            </a:extLst>
          </p:cNvPr>
          <p:cNvSpPr>
            <a:spLocks noGrp="1"/>
          </p:cNvSpPr>
          <p:nvPr>
            <p:ph type="title"/>
          </p:nvPr>
        </p:nvSpPr>
        <p:spPr/>
        <p:txBody>
          <a:bodyPr/>
          <a:lstStyle/>
          <a:p>
            <a:r>
              <a:rPr lang="en-US" b="1" dirty="0"/>
              <a:t>10 Checkpoint: Handling Exceptions</a:t>
            </a:r>
            <a:br>
              <a:rPr lang="en-US" b="1" dirty="0"/>
            </a:br>
            <a:endParaRPr lang="en-US" dirty="0"/>
          </a:p>
        </p:txBody>
      </p:sp>
      <p:sp>
        <p:nvSpPr>
          <p:cNvPr id="4" name="Text Placeholder 3">
            <a:extLst>
              <a:ext uri="{FF2B5EF4-FFF2-40B4-BE49-F238E27FC236}">
                <a16:creationId xmlns:a16="http://schemas.microsoft.com/office/drawing/2014/main" id="{A0D9C734-E35E-0EEC-B4BE-AEBF0EF4814E}"/>
              </a:ext>
            </a:extLst>
          </p:cNvPr>
          <p:cNvSpPr>
            <a:spLocks noGrp="1"/>
          </p:cNvSpPr>
          <p:nvPr>
            <p:ph type="body" idx="1"/>
          </p:nvPr>
        </p:nvSpPr>
        <p:spPr/>
        <p:txBody>
          <a:bodyPr/>
          <a:lstStyle/>
          <a:p>
            <a:r>
              <a:rPr lang="en-US" b="1" dirty="0"/>
              <a:t>Purpose¶</a:t>
            </a:r>
          </a:p>
          <a:p>
            <a:endParaRPr lang="en-US" dirty="0"/>
          </a:p>
        </p:txBody>
      </p:sp>
      <p:sp>
        <p:nvSpPr>
          <p:cNvPr id="5" name="Content Placeholder 4">
            <a:extLst>
              <a:ext uri="{FF2B5EF4-FFF2-40B4-BE49-F238E27FC236}">
                <a16:creationId xmlns:a16="http://schemas.microsoft.com/office/drawing/2014/main" id="{7BF438FB-2DC4-AC2D-8503-5DEEC3C8F612}"/>
              </a:ext>
            </a:extLst>
          </p:cNvPr>
          <p:cNvSpPr>
            <a:spLocks noGrp="1"/>
          </p:cNvSpPr>
          <p:nvPr>
            <p:ph sz="half" idx="2"/>
          </p:nvPr>
        </p:nvSpPr>
        <p:spPr/>
        <p:txBody>
          <a:bodyPr>
            <a:normAutofit fontScale="62500" lnSpcReduction="20000"/>
          </a:bodyPr>
          <a:lstStyle/>
          <a:p>
            <a:r>
              <a:rPr lang="en-US" dirty="0"/>
              <a:t>Improve your understanding of how to handle exceptions in a Python program.</a:t>
            </a:r>
          </a:p>
          <a:p>
            <a:endParaRPr lang="en-US" dirty="0"/>
          </a:p>
        </p:txBody>
      </p:sp>
      <p:sp>
        <p:nvSpPr>
          <p:cNvPr id="6" name="Text Placeholder 5">
            <a:extLst>
              <a:ext uri="{FF2B5EF4-FFF2-40B4-BE49-F238E27FC236}">
                <a16:creationId xmlns:a16="http://schemas.microsoft.com/office/drawing/2014/main" id="{AEDFB30A-3891-27C3-837B-C760404FE552}"/>
              </a:ext>
            </a:extLst>
          </p:cNvPr>
          <p:cNvSpPr>
            <a:spLocks noGrp="1"/>
          </p:cNvSpPr>
          <p:nvPr>
            <p:ph type="body" sz="quarter" idx="3"/>
          </p:nvPr>
        </p:nvSpPr>
        <p:spPr/>
        <p:txBody>
          <a:bodyPr/>
          <a:lstStyle/>
          <a:p>
            <a:r>
              <a:rPr lang="en-US" b="1" dirty="0"/>
              <a:t>Assignment</a:t>
            </a:r>
          </a:p>
          <a:p>
            <a:endParaRPr lang="en-US" dirty="0"/>
          </a:p>
        </p:txBody>
      </p:sp>
      <p:sp>
        <p:nvSpPr>
          <p:cNvPr id="7" name="Content Placeholder 6">
            <a:extLst>
              <a:ext uri="{FF2B5EF4-FFF2-40B4-BE49-F238E27FC236}">
                <a16:creationId xmlns:a16="http://schemas.microsoft.com/office/drawing/2014/main" id="{BD37CC0A-56CF-FF1B-BC02-D67AA31AE0A1}"/>
              </a:ext>
            </a:extLst>
          </p:cNvPr>
          <p:cNvSpPr>
            <a:spLocks noGrp="1"/>
          </p:cNvSpPr>
          <p:nvPr>
            <p:ph sz="quarter" idx="4"/>
          </p:nvPr>
        </p:nvSpPr>
        <p:spPr/>
        <p:txBody>
          <a:bodyPr>
            <a:normAutofit fontScale="62500" lnSpcReduction="20000"/>
          </a:bodyPr>
          <a:lstStyle/>
          <a:p>
            <a:r>
              <a:rPr lang="en-US" dirty="0"/>
              <a:t>Do the following:</a:t>
            </a:r>
          </a:p>
          <a:p>
            <a:pPr>
              <a:buFont typeface="+mj-lt"/>
              <a:buAutoNum type="arabicPeriod"/>
            </a:pPr>
            <a:r>
              <a:rPr lang="en-US" dirty="0"/>
              <a:t>Download and save the </a:t>
            </a:r>
            <a:r>
              <a:rPr lang="en-US" dirty="0">
                <a:hlinkClick r:id="rId2"/>
              </a:rPr>
              <a:t>accidents.csv</a:t>
            </a:r>
            <a:r>
              <a:rPr lang="en-US" dirty="0"/>
              <a:t> and </a:t>
            </a:r>
            <a:r>
              <a:rPr lang="en-US" dirty="0">
                <a:hlinkClick r:id="rId3"/>
              </a:rPr>
              <a:t>get_line.py</a:t>
            </a:r>
            <a:r>
              <a:rPr lang="en-US" dirty="0"/>
              <a:t> files in the same folder. </a:t>
            </a:r>
            <a:r>
              <a:rPr lang="en-US" dirty="0" err="1"/>
              <a:t>get_line.py</a:t>
            </a:r>
            <a:r>
              <a:rPr lang="en-US" dirty="0"/>
              <a:t> is a simple program that asks a user to input the name of a text file and a line number. </a:t>
            </a:r>
          </a:p>
          <a:p>
            <a:pPr lvl="1">
              <a:buFont typeface="+mj-lt"/>
              <a:buAutoNum type="arabicPeriod"/>
            </a:pPr>
            <a:r>
              <a:rPr lang="en-US" dirty="0"/>
              <a:t>Then it prints the text that is in the file on the requested line.</a:t>
            </a:r>
          </a:p>
          <a:p>
            <a:pPr>
              <a:buFont typeface="+mj-lt"/>
              <a:buAutoNum type="arabicPeriod"/>
            </a:pPr>
            <a:r>
              <a:rPr lang="en-US" dirty="0"/>
              <a:t>Open </a:t>
            </a:r>
            <a:r>
              <a:rPr lang="en-US" dirty="0" err="1"/>
              <a:t>get_line.py</a:t>
            </a:r>
            <a:r>
              <a:rPr lang="en-US" dirty="0"/>
              <a:t> in VS Code and notice the try block at line 10 and the five except blocks at lines 27–74, each handling a different type of exception.</a:t>
            </a:r>
          </a:p>
          <a:p>
            <a:pPr>
              <a:buFont typeface="+mj-lt"/>
              <a:buAutoNum type="arabicPeriod"/>
            </a:pPr>
            <a:r>
              <a:rPr lang="en-US" dirty="0"/>
              <a:t>Run the </a:t>
            </a:r>
            <a:r>
              <a:rPr lang="en-US" dirty="0" err="1"/>
              <a:t>get_line.py</a:t>
            </a:r>
            <a:r>
              <a:rPr lang="en-US" dirty="0"/>
              <a:t> program five times and enter the input shown in the Sample Run section below. For each of the first four times that you run the program, find the lines of code in </a:t>
            </a:r>
            <a:r>
              <a:rPr lang="en-US" dirty="0" err="1"/>
              <a:t>get_line.py</a:t>
            </a:r>
            <a:r>
              <a:rPr lang="en-US" dirty="0"/>
              <a:t> that handled the exception that was raised.</a:t>
            </a:r>
          </a:p>
          <a:p>
            <a:endParaRPr lang="en-US" dirty="0"/>
          </a:p>
        </p:txBody>
      </p:sp>
      <p:pic>
        <p:nvPicPr>
          <p:cNvPr id="8" name="Picture 7">
            <a:extLst>
              <a:ext uri="{FF2B5EF4-FFF2-40B4-BE49-F238E27FC236}">
                <a16:creationId xmlns:a16="http://schemas.microsoft.com/office/drawing/2014/main" id="{0D769D51-12F8-5D7B-0475-18963F9E3EBF}"/>
              </a:ext>
            </a:extLst>
          </p:cNvPr>
          <p:cNvPicPr>
            <a:picLocks noChangeAspect="1"/>
          </p:cNvPicPr>
          <p:nvPr/>
        </p:nvPicPr>
        <p:blipFill>
          <a:blip r:embed="rId4"/>
          <a:stretch>
            <a:fillRect/>
          </a:stretch>
        </p:blipFill>
        <p:spPr>
          <a:xfrm>
            <a:off x="2867130" y="3357789"/>
            <a:ext cx="3255666" cy="3135086"/>
          </a:xfrm>
          <a:prstGeom prst="rect">
            <a:avLst/>
          </a:prstGeom>
        </p:spPr>
      </p:pic>
      <p:sp>
        <p:nvSpPr>
          <p:cNvPr id="10" name="TextBox 9">
            <a:extLst>
              <a:ext uri="{FF2B5EF4-FFF2-40B4-BE49-F238E27FC236}">
                <a16:creationId xmlns:a16="http://schemas.microsoft.com/office/drawing/2014/main" id="{E440A479-839B-2067-FB0D-E26521F80A1A}"/>
              </a:ext>
            </a:extLst>
          </p:cNvPr>
          <p:cNvSpPr txBox="1"/>
          <p:nvPr/>
        </p:nvSpPr>
        <p:spPr>
          <a:xfrm>
            <a:off x="26796" y="6492875"/>
            <a:ext cx="6096000" cy="369332"/>
          </a:xfrm>
          <a:prstGeom prst="rect">
            <a:avLst/>
          </a:prstGeom>
          <a:noFill/>
        </p:spPr>
        <p:txBody>
          <a:bodyPr wrap="square">
            <a:spAutoFit/>
          </a:bodyPr>
          <a:lstStyle/>
          <a:p>
            <a:r>
              <a:rPr lang="en-US" dirty="0">
                <a:hlinkClick r:id="rId5"/>
              </a:rPr>
              <a:t>https://byui-cse.github.io/cse111-course/lesson10/check.html</a:t>
            </a:r>
            <a:r>
              <a:rPr lang="en-US" dirty="0"/>
              <a:t> </a:t>
            </a:r>
          </a:p>
        </p:txBody>
      </p:sp>
      <p:pic>
        <p:nvPicPr>
          <p:cNvPr id="11" name="Picture 10">
            <a:extLst>
              <a:ext uri="{FF2B5EF4-FFF2-40B4-BE49-F238E27FC236}">
                <a16:creationId xmlns:a16="http://schemas.microsoft.com/office/drawing/2014/main" id="{A041AF0A-43C9-DEB2-F354-B025437ED9B8}"/>
              </a:ext>
            </a:extLst>
          </p:cNvPr>
          <p:cNvPicPr>
            <a:picLocks noChangeAspect="1"/>
          </p:cNvPicPr>
          <p:nvPr/>
        </p:nvPicPr>
        <p:blipFill>
          <a:blip r:embed="rId6"/>
          <a:stretch>
            <a:fillRect/>
          </a:stretch>
        </p:blipFill>
        <p:spPr>
          <a:xfrm>
            <a:off x="0" y="0"/>
            <a:ext cx="3897824" cy="6858000"/>
          </a:xfrm>
          <a:prstGeom prst="rect">
            <a:avLst/>
          </a:prstGeom>
        </p:spPr>
      </p:pic>
    </p:spTree>
    <p:extLst>
      <p:ext uri="{BB962C8B-B14F-4D97-AF65-F5344CB8AC3E}">
        <p14:creationId xmlns:p14="http://schemas.microsoft.com/office/powerpoint/2010/main" val="313326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0-#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EC341-ADAE-524F-53EE-533EB58679FA}"/>
              </a:ext>
            </a:extLst>
          </p:cNvPr>
          <p:cNvSpPr>
            <a:spLocks noGrp="1"/>
          </p:cNvSpPr>
          <p:nvPr>
            <p:ph type="title"/>
          </p:nvPr>
        </p:nvSpPr>
        <p:spPr/>
        <p:txBody>
          <a:bodyPr/>
          <a:lstStyle/>
          <a:p>
            <a:r>
              <a:rPr lang="en-US" b="1" dirty="0"/>
              <a:t>10 Team Activity: Handling Exceptions</a:t>
            </a:r>
            <a:br>
              <a:rPr lang="en-US" b="1" dirty="0"/>
            </a:br>
            <a:endParaRPr lang="en-US" dirty="0"/>
          </a:p>
        </p:txBody>
      </p:sp>
      <p:sp>
        <p:nvSpPr>
          <p:cNvPr id="3" name="Text Placeholder 2">
            <a:extLst>
              <a:ext uri="{FF2B5EF4-FFF2-40B4-BE49-F238E27FC236}">
                <a16:creationId xmlns:a16="http://schemas.microsoft.com/office/drawing/2014/main" id="{DF48D48A-7BCE-BAB2-7EEB-CFD1F6726071}"/>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A75F2933-02C6-9270-DB8D-D1191925A84E}"/>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644B0730-02B0-5206-D7E6-BA5F9F59D94B}"/>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B7BA0020-6D51-611A-3FA7-FDE839E01F43}"/>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36376604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D58A4-CD35-F9BD-E0DD-1367246F910E}"/>
              </a:ext>
            </a:extLst>
          </p:cNvPr>
          <p:cNvSpPr>
            <a:spLocks noGrp="1"/>
          </p:cNvSpPr>
          <p:nvPr>
            <p:ph type="title"/>
          </p:nvPr>
        </p:nvSpPr>
        <p:spPr/>
        <p:txBody>
          <a:bodyPr/>
          <a:lstStyle/>
          <a:p>
            <a:r>
              <a:rPr lang="en-US" b="1" dirty="0"/>
              <a:t>10 Team Activity: Handling Exceptions</a:t>
            </a:r>
            <a:br>
              <a:rPr lang="en-US" b="1" dirty="0"/>
            </a:br>
            <a:endParaRPr lang="en-US" dirty="0"/>
          </a:p>
        </p:txBody>
      </p:sp>
      <p:sp>
        <p:nvSpPr>
          <p:cNvPr id="3" name="Text Placeholder 2">
            <a:extLst>
              <a:ext uri="{FF2B5EF4-FFF2-40B4-BE49-F238E27FC236}">
                <a16:creationId xmlns:a16="http://schemas.microsoft.com/office/drawing/2014/main" id="{7911AE50-1767-862B-56EB-8A07904FAC21}"/>
              </a:ext>
            </a:extLst>
          </p:cNvPr>
          <p:cNvSpPr>
            <a:spLocks noGrp="1"/>
          </p:cNvSpPr>
          <p:nvPr>
            <p:ph type="body" idx="1"/>
          </p:nvPr>
        </p:nvSpPr>
        <p:spPr/>
        <p:txBody>
          <a:bodyPr/>
          <a:lstStyle/>
          <a:p>
            <a:r>
              <a:rPr lang="en-US" b="1" dirty="0"/>
              <a:t>Problem Statement¶</a:t>
            </a:r>
          </a:p>
        </p:txBody>
      </p:sp>
      <p:sp>
        <p:nvSpPr>
          <p:cNvPr id="4" name="Content Placeholder 3">
            <a:extLst>
              <a:ext uri="{FF2B5EF4-FFF2-40B4-BE49-F238E27FC236}">
                <a16:creationId xmlns:a16="http://schemas.microsoft.com/office/drawing/2014/main" id="{FD48FCCB-BCAC-911C-4F1C-C7BBB1A658F5}"/>
              </a:ext>
            </a:extLst>
          </p:cNvPr>
          <p:cNvSpPr>
            <a:spLocks noGrp="1"/>
          </p:cNvSpPr>
          <p:nvPr>
            <p:ph sz="half" idx="2"/>
          </p:nvPr>
        </p:nvSpPr>
        <p:spPr/>
        <p:txBody>
          <a:bodyPr>
            <a:normAutofit fontScale="62500" lnSpcReduction="20000"/>
          </a:bodyPr>
          <a:lstStyle/>
          <a:p>
            <a:r>
              <a:rPr lang="en-US" dirty="0"/>
              <a:t>Every year in the United States, thousands of people are killed and millions more are injured in traffic accidents on the nation's roads and highways. </a:t>
            </a:r>
          </a:p>
          <a:p>
            <a:r>
              <a:rPr lang="en-US" dirty="0"/>
              <a:t>The U.S. National Highway Traffic Safety Administration (NHTSA) maintains </a:t>
            </a:r>
            <a:r>
              <a:rPr lang="en-US" dirty="0">
                <a:hlinkClick r:id="rId2"/>
              </a:rPr>
              <a:t>data about the accidents</a:t>
            </a:r>
            <a:r>
              <a:rPr lang="en-US" dirty="0"/>
              <a:t>, including a list of factors contributing to each accident.</a:t>
            </a:r>
          </a:p>
          <a:p>
            <a:endParaRPr lang="en-US" dirty="0"/>
          </a:p>
        </p:txBody>
      </p:sp>
      <p:sp>
        <p:nvSpPr>
          <p:cNvPr id="5" name="Text Placeholder 4">
            <a:extLst>
              <a:ext uri="{FF2B5EF4-FFF2-40B4-BE49-F238E27FC236}">
                <a16:creationId xmlns:a16="http://schemas.microsoft.com/office/drawing/2014/main" id="{213B52AE-A493-BBF4-4510-D5CE68174D8C}"/>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BBBCBF27-B939-5359-52EF-970055C0AF65}"/>
              </a:ext>
            </a:extLst>
          </p:cNvPr>
          <p:cNvSpPr>
            <a:spLocks noGrp="1"/>
          </p:cNvSpPr>
          <p:nvPr>
            <p:ph sz="quarter" idx="4"/>
          </p:nvPr>
        </p:nvSpPr>
        <p:spPr/>
        <p:txBody>
          <a:bodyPr>
            <a:normAutofit fontScale="62500" lnSpcReduction="20000"/>
          </a:bodyPr>
          <a:lstStyle/>
          <a:p>
            <a:r>
              <a:rPr lang="en-US" dirty="0"/>
              <a:t>The CSV file </a:t>
            </a:r>
            <a:r>
              <a:rPr lang="en-US" dirty="0" err="1"/>
              <a:t>accidents.csv</a:t>
            </a:r>
            <a:r>
              <a:rPr lang="en-US" dirty="0"/>
              <a:t> contains summary data from the NHTSA about the accidents that occurred on U.S. roads and highways during the years 2010 through 2017.</a:t>
            </a:r>
          </a:p>
          <a:p>
            <a:r>
              <a:rPr lang="en-US" dirty="0" err="1"/>
              <a:t>accidents.py</a:t>
            </a:r>
            <a:r>
              <a:rPr lang="en-US" dirty="0"/>
              <a:t> is a Python program that uses the data to estimate how many lives would have been saved and injuries avoided if drivers had stopped dangerous behavior such as speeding and using cell phones while driving.</a:t>
            </a:r>
          </a:p>
          <a:p>
            <a:r>
              <a:rPr lang="en-US" dirty="0"/>
              <a:t>Unfortunately, </a:t>
            </a:r>
            <a:r>
              <a:rPr lang="en-US" dirty="0" err="1"/>
              <a:t>accidents.py</a:t>
            </a:r>
            <a:r>
              <a:rPr lang="en-US" dirty="0"/>
              <a:t> does not contain any code to validate the input that the user enters while the program is running. </a:t>
            </a:r>
          </a:p>
          <a:p>
            <a:r>
              <a:rPr lang="en-US" dirty="0"/>
              <a:t>Add exception handling code to </a:t>
            </a:r>
            <a:r>
              <a:rPr lang="en-US" dirty="0" err="1"/>
              <a:t>accidents.py</a:t>
            </a:r>
            <a:r>
              <a:rPr lang="en-US" dirty="0"/>
              <a:t> to validate the user's input and print helpful error messages when the user enters incorrect input.</a:t>
            </a:r>
          </a:p>
          <a:p>
            <a:endParaRPr lang="en-US" dirty="0"/>
          </a:p>
        </p:txBody>
      </p:sp>
    </p:spTree>
    <p:extLst>
      <p:ext uri="{BB962C8B-B14F-4D97-AF65-F5344CB8AC3E}">
        <p14:creationId xmlns:p14="http://schemas.microsoft.com/office/powerpoint/2010/main" val="28384862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5D605-33F8-A708-0475-0C5E4B4500A5}"/>
              </a:ext>
            </a:extLst>
          </p:cNvPr>
          <p:cNvSpPr>
            <a:spLocks noGrp="1"/>
          </p:cNvSpPr>
          <p:nvPr>
            <p:ph type="title"/>
          </p:nvPr>
        </p:nvSpPr>
        <p:spPr/>
        <p:txBody>
          <a:bodyPr/>
          <a:lstStyle/>
          <a:p>
            <a:r>
              <a:rPr lang="en-US" b="1" dirty="0"/>
              <a:t>10 Team Activity: Handling Exceptions</a:t>
            </a:r>
            <a:br>
              <a:rPr lang="en-US" b="1" dirty="0"/>
            </a:br>
            <a:endParaRPr lang="en-US" dirty="0"/>
          </a:p>
        </p:txBody>
      </p:sp>
      <p:sp>
        <p:nvSpPr>
          <p:cNvPr id="3" name="Text Placeholder 2">
            <a:extLst>
              <a:ext uri="{FF2B5EF4-FFF2-40B4-BE49-F238E27FC236}">
                <a16:creationId xmlns:a16="http://schemas.microsoft.com/office/drawing/2014/main" id="{4E608BB1-7170-95AC-A823-82EF5D56A941}"/>
              </a:ext>
            </a:extLst>
          </p:cNvPr>
          <p:cNvSpPr>
            <a:spLocks noGrp="1"/>
          </p:cNvSpPr>
          <p:nvPr>
            <p:ph type="body" idx="1"/>
          </p:nvPr>
        </p:nvSpPr>
        <p:spPr/>
        <p:txBody>
          <a:bodyPr/>
          <a:lstStyle/>
          <a:p>
            <a:r>
              <a:rPr lang="en-US" b="1" dirty="0"/>
              <a:t>Assignment</a:t>
            </a:r>
          </a:p>
        </p:txBody>
      </p:sp>
      <p:sp>
        <p:nvSpPr>
          <p:cNvPr id="4" name="Content Placeholder 3">
            <a:extLst>
              <a:ext uri="{FF2B5EF4-FFF2-40B4-BE49-F238E27FC236}">
                <a16:creationId xmlns:a16="http://schemas.microsoft.com/office/drawing/2014/main" id="{FCF6E772-7973-637D-3326-3A1659927717}"/>
              </a:ext>
            </a:extLst>
          </p:cNvPr>
          <p:cNvSpPr>
            <a:spLocks noGrp="1"/>
          </p:cNvSpPr>
          <p:nvPr>
            <p:ph sz="half" idx="2"/>
          </p:nvPr>
        </p:nvSpPr>
        <p:spPr>
          <a:xfrm>
            <a:off x="839788" y="2505074"/>
            <a:ext cx="5157787" cy="4352925"/>
          </a:xfrm>
        </p:spPr>
        <p:txBody>
          <a:bodyPr>
            <a:normAutofit fontScale="40000" lnSpcReduction="20000"/>
          </a:bodyPr>
          <a:lstStyle/>
          <a:p>
            <a:pPr marL="0" indent="0">
              <a:buNone/>
            </a:pPr>
            <a:r>
              <a:rPr lang="en-US" dirty="0"/>
              <a:t>Do the following:</a:t>
            </a:r>
          </a:p>
          <a:p>
            <a:pPr>
              <a:buFont typeface="+mj-lt"/>
              <a:buAutoNum type="arabicPeriod"/>
            </a:pPr>
            <a:r>
              <a:rPr lang="en-US" dirty="0"/>
              <a:t>Download and save both </a:t>
            </a:r>
            <a:r>
              <a:rPr lang="en-US" dirty="0">
                <a:hlinkClick r:id="rId2"/>
              </a:rPr>
              <a:t>accidents.csv</a:t>
            </a:r>
            <a:r>
              <a:rPr lang="en-US" dirty="0"/>
              <a:t> and </a:t>
            </a:r>
            <a:r>
              <a:rPr lang="en-US" dirty="0">
                <a:hlinkClick r:id="rId3"/>
              </a:rPr>
              <a:t>accidents.py</a:t>
            </a:r>
            <a:r>
              <a:rPr lang="en-US" dirty="0"/>
              <a:t> in the same folder.</a:t>
            </a:r>
          </a:p>
          <a:p>
            <a:pPr>
              <a:buFont typeface="+mj-lt"/>
              <a:buAutoNum type="arabicPeriod"/>
            </a:pPr>
            <a:r>
              <a:rPr lang="en-US" dirty="0"/>
              <a:t>Open </a:t>
            </a:r>
            <a:r>
              <a:rPr lang="en-US" dirty="0" err="1"/>
              <a:t>accidents.csv</a:t>
            </a:r>
            <a:r>
              <a:rPr lang="en-US" dirty="0"/>
              <a:t> in VS Code or another editor and notice that it contains ten columns and eight rows of data regarding traffic accidents in the United States.</a:t>
            </a:r>
          </a:p>
          <a:p>
            <a:pPr>
              <a:buFont typeface="+mj-lt"/>
              <a:buAutoNum type="arabicPeriod"/>
            </a:pPr>
            <a:r>
              <a:rPr lang="en-US" dirty="0"/>
              <a:t>Open </a:t>
            </a:r>
            <a:r>
              <a:rPr lang="en-US" dirty="0" err="1"/>
              <a:t>accidents.py</a:t>
            </a:r>
            <a:r>
              <a:rPr lang="en-US" dirty="0"/>
              <a:t> in VS Code and notice that lines 21–22 contain code to ask the user for a filename and then open that file. </a:t>
            </a:r>
          </a:p>
          <a:p>
            <a:pPr lvl="1">
              <a:buFont typeface="+mj-lt"/>
              <a:buAutoNum type="arabicPeriod"/>
            </a:pPr>
            <a:r>
              <a:rPr lang="en-US" dirty="0"/>
              <a:t>It is possible that when the computer executes line 21, the user may enter the name of a file that does not exist or may enter the name of a file that the user does not have permission to read. </a:t>
            </a:r>
          </a:p>
          <a:p>
            <a:pPr lvl="1">
              <a:buFont typeface="+mj-lt"/>
              <a:buAutoNum type="arabicPeriod"/>
            </a:pPr>
            <a:r>
              <a:rPr lang="en-US" dirty="0"/>
              <a:t>These two situations cause the computer to raise a </a:t>
            </a:r>
            <a:r>
              <a:rPr lang="en-US" dirty="0" err="1"/>
              <a:t>FileNotFoundError</a:t>
            </a:r>
            <a:r>
              <a:rPr lang="en-US" dirty="0"/>
              <a:t> or </a:t>
            </a:r>
            <a:r>
              <a:rPr lang="en-US" dirty="0" err="1"/>
              <a:t>PermissionError</a:t>
            </a:r>
            <a:r>
              <a:rPr lang="en-US" dirty="0"/>
              <a:t> when the computer tries to open the file at line 22.</a:t>
            </a:r>
          </a:p>
          <a:p>
            <a:pPr>
              <a:buFont typeface="+mj-lt"/>
              <a:buAutoNum type="arabicPeriod"/>
            </a:pPr>
            <a:r>
              <a:rPr lang="en-US" dirty="0"/>
              <a:t>Notice that lines 25–26 of </a:t>
            </a:r>
            <a:r>
              <a:rPr lang="en-US" dirty="0" err="1"/>
              <a:t>accidents.py</a:t>
            </a:r>
            <a:r>
              <a:rPr lang="en-US" dirty="0"/>
              <a:t> contains code to prompt the user for a number. It is possible that while the computer is executing lines 25–26, the user may enter text that is not a number, for example: "4r0". This situation causes the computer to raise a </a:t>
            </a:r>
            <a:r>
              <a:rPr lang="en-US" dirty="0" err="1"/>
              <a:t>ValueError</a:t>
            </a:r>
            <a:r>
              <a:rPr lang="en-US" dirty="0"/>
              <a:t>. </a:t>
            </a:r>
          </a:p>
          <a:p>
            <a:pPr lvl="1">
              <a:buFont typeface="+mj-lt"/>
              <a:buAutoNum type="arabicPeriod"/>
            </a:pPr>
            <a:r>
              <a:rPr lang="en-US" dirty="0"/>
              <a:t>It is also possible that the user may enter a number that is too low or too high, for example: -15 or 701234932. In this situation, the computer does not raise an exception, but this situation is still a mistake that the program should alert the user about.</a:t>
            </a:r>
          </a:p>
          <a:p>
            <a:pPr>
              <a:buFont typeface="+mj-lt"/>
              <a:buAutoNum type="arabicPeriod"/>
            </a:pPr>
            <a:r>
              <a:rPr lang="en-US" dirty="0"/>
              <a:t>Notice that lines 45–55 of </a:t>
            </a:r>
            <a:r>
              <a:rPr lang="en-US" dirty="0" err="1"/>
              <a:t>accidents.py</a:t>
            </a:r>
            <a:r>
              <a:rPr lang="en-US" dirty="0"/>
              <a:t> contain code to process each line of the CSV file. </a:t>
            </a:r>
          </a:p>
          <a:p>
            <a:pPr lvl="1">
              <a:buFont typeface="+mj-lt"/>
              <a:buAutoNum type="arabicPeriod"/>
            </a:pPr>
            <a:r>
              <a:rPr lang="en-US" dirty="0"/>
              <a:t>It is possible that the CSV file is formatted incorrectly which would cause the computer to raise </a:t>
            </a:r>
            <a:r>
              <a:rPr lang="en-US" dirty="0" err="1"/>
              <a:t>csv.Error</a:t>
            </a:r>
            <a:r>
              <a:rPr lang="en-US" dirty="0"/>
              <a:t>. It is also possible that one of the rows in the CSV file contains zero (0) in the "Fatal Crashes" column. This would cause the computer to raise </a:t>
            </a:r>
            <a:r>
              <a:rPr lang="en-US" dirty="0" err="1"/>
              <a:t>ZeroDivisionError</a:t>
            </a:r>
            <a:r>
              <a:rPr lang="en-US" dirty="0"/>
              <a:t> at line 75 within the </a:t>
            </a:r>
            <a:r>
              <a:rPr lang="en-US" dirty="0" err="1"/>
              <a:t>estimate_reduction</a:t>
            </a:r>
            <a:r>
              <a:rPr lang="en-US" dirty="0"/>
              <a:t> function.</a:t>
            </a:r>
          </a:p>
          <a:p>
            <a:endParaRPr lang="en-US" dirty="0"/>
          </a:p>
        </p:txBody>
      </p:sp>
      <p:sp>
        <p:nvSpPr>
          <p:cNvPr id="5" name="Text Placeholder 4">
            <a:extLst>
              <a:ext uri="{FF2B5EF4-FFF2-40B4-BE49-F238E27FC236}">
                <a16:creationId xmlns:a16="http://schemas.microsoft.com/office/drawing/2014/main" id="{D60FF8D5-959D-B316-D287-0F148938D21B}"/>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32DC466A-CD78-22DD-BF78-53F125DCEA15}"/>
              </a:ext>
            </a:extLst>
          </p:cNvPr>
          <p:cNvSpPr>
            <a:spLocks noGrp="1"/>
          </p:cNvSpPr>
          <p:nvPr>
            <p:ph sz="quarter" idx="4"/>
          </p:nvPr>
        </p:nvSpPr>
        <p:spPr/>
        <p:txBody>
          <a:bodyPr>
            <a:normAutofit fontScale="40000" lnSpcReduction="20000"/>
          </a:bodyPr>
          <a:lstStyle/>
          <a:p>
            <a:endParaRPr lang="en-US"/>
          </a:p>
        </p:txBody>
      </p:sp>
      <p:pic>
        <p:nvPicPr>
          <p:cNvPr id="7" name="Picture 6">
            <a:extLst>
              <a:ext uri="{FF2B5EF4-FFF2-40B4-BE49-F238E27FC236}">
                <a16:creationId xmlns:a16="http://schemas.microsoft.com/office/drawing/2014/main" id="{6DCAFFF0-AFA9-FE39-AF5F-51A6C1B8317B}"/>
              </a:ext>
            </a:extLst>
          </p:cNvPr>
          <p:cNvPicPr>
            <a:picLocks noChangeAspect="1"/>
          </p:cNvPicPr>
          <p:nvPr/>
        </p:nvPicPr>
        <p:blipFill>
          <a:blip r:embed="rId4"/>
          <a:stretch>
            <a:fillRect/>
          </a:stretch>
        </p:blipFill>
        <p:spPr>
          <a:xfrm>
            <a:off x="4321629" y="88569"/>
            <a:ext cx="7772400" cy="1556413"/>
          </a:xfrm>
          <a:prstGeom prst="rect">
            <a:avLst/>
          </a:prstGeom>
        </p:spPr>
      </p:pic>
      <p:pic>
        <p:nvPicPr>
          <p:cNvPr id="8" name="Picture 7">
            <a:extLst>
              <a:ext uri="{FF2B5EF4-FFF2-40B4-BE49-F238E27FC236}">
                <a16:creationId xmlns:a16="http://schemas.microsoft.com/office/drawing/2014/main" id="{BFA24293-CB93-3901-BC56-0F9C3C9DECB9}"/>
              </a:ext>
            </a:extLst>
          </p:cNvPr>
          <p:cNvPicPr>
            <a:picLocks noChangeAspect="1"/>
          </p:cNvPicPr>
          <p:nvPr/>
        </p:nvPicPr>
        <p:blipFill>
          <a:blip r:embed="rId5"/>
          <a:stretch>
            <a:fillRect/>
          </a:stretch>
        </p:blipFill>
        <p:spPr>
          <a:xfrm>
            <a:off x="7184571" y="1966699"/>
            <a:ext cx="4909458" cy="4802731"/>
          </a:xfrm>
          <a:prstGeom prst="rect">
            <a:avLst/>
          </a:prstGeom>
        </p:spPr>
      </p:pic>
      <p:sp>
        <p:nvSpPr>
          <p:cNvPr id="9" name="Right Arrow 8">
            <a:extLst>
              <a:ext uri="{FF2B5EF4-FFF2-40B4-BE49-F238E27FC236}">
                <a16:creationId xmlns:a16="http://schemas.microsoft.com/office/drawing/2014/main" id="{AE7F4505-C22C-535C-D77E-D5F9520D3746}"/>
              </a:ext>
            </a:extLst>
          </p:cNvPr>
          <p:cNvSpPr/>
          <p:nvPr/>
        </p:nvSpPr>
        <p:spPr>
          <a:xfrm>
            <a:off x="6172200" y="2177143"/>
            <a:ext cx="1262743" cy="3641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Line 21-22</a:t>
            </a:r>
          </a:p>
        </p:txBody>
      </p:sp>
      <p:sp>
        <p:nvSpPr>
          <p:cNvPr id="10" name="Right Arrow 9">
            <a:extLst>
              <a:ext uri="{FF2B5EF4-FFF2-40B4-BE49-F238E27FC236}">
                <a16:creationId xmlns:a16="http://schemas.microsoft.com/office/drawing/2014/main" id="{71271850-81B1-2F65-EA90-1B68BF3705D5}"/>
              </a:ext>
            </a:extLst>
          </p:cNvPr>
          <p:cNvSpPr/>
          <p:nvPr/>
        </p:nvSpPr>
        <p:spPr>
          <a:xfrm>
            <a:off x="6172199" y="2709518"/>
            <a:ext cx="1262743" cy="3641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Line 25-26</a:t>
            </a:r>
          </a:p>
        </p:txBody>
      </p:sp>
      <p:sp>
        <p:nvSpPr>
          <p:cNvPr id="11" name="Right Arrow 10">
            <a:extLst>
              <a:ext uri="{FF2B5EF4-FFF2-40B4-BE49-F238E27FC236}">
                <a16:creationId xmlns:a16="http://schemas.microsoft.com/office/drawing/2014/main" id="{7CA9B3E1-7D26-C264-A859-234E62CEA2B2}"/>
              </a:ext>
            </a:extLst>
          </p:cNvPr>
          <p:cNvSpPr/>
          <p:nvPr/>
        </p:nvSpPr>
        <p:spPr>
          <a:xfrm>
            <a:off x="6172198" y="5176837"/>
            <a:ext cx="1262743" cy="3641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Line 25-26</a:t>
            </a:r>
          </a:p>
        </p:txBody>
      </p:sp>
    </p:spTree>
    <p:extLst>
      <p:ext uri="{BB962C8B-B14F-4D97-AF65-F5344CB8AC3E}">
        <p14:creationId xmlns:p14="http://schemas.microsoft.com/office/powerpoint/2010/main" val="2927722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ACE25-0E5B-5B35-9F78-B72A7DC63015}"/>
              </a:ext>
            </a:extLst>
          </p:cNvPr>
          <p:cNvSpPr>
            <a:spLocks noGrp="1"/>
          </p:cNvSpPr>
          <p:nvPr>
            <p:ph type="title"/>
          </p:nvPr>
        </p:nvSpPr>
        <p:spPr/>
        <p:txBody>
          <a:bodyPr/>
          <a:lstStyle/>
          <a:p>
            <a:r>
              <a:rPr lang="en-US" b="1" dirty="0"/>
              <a:t>10 Team Activity: Handling Exceptions</a:t>
            </a:r>
            <a:br>
              <a:rPr lang="en-US" b="1" dirty="0"/>
            </a:br>
            <a:endParaRPr lang="en-US" dirty="0"/>
          </a:p>
        </p:txBody>
      </p:sp>
      <p:sp>
        <p:nvSpPr>
          <p:cNvPr id="3" name="Text Placeholder 2">
            <a:extLst>
              <a:ext uri="{FF2B5EF4-FFF2-40B4-BE49-F238E27FC236}">
                <a16:creationId xmlns:a16="http://schemas.microsoft.com/office/drawing/2014/main" id="{4B812820-8FEB-BC32-1113-24DD58FB11DD}"/>
              </a:ext>
            </a:extLst>
          </p:cNvPr>
          <p:cNvSpPr>
            <a:spLocks noGrp="1"/>
          </p:cNvSpPr>
          <p:nvPr>
            <p:ph type="body" idx="1"/>
          </p:nvPr>
        </p:nvSpPr>
        <p:spPr/>
        <p:txBody>
          <a:bodyPr/>
          <a:lstStyle/>
          <a:p>
            <a:r>
              <a:rPr lang="en-US" b="1" dirty="0"/>
              <a:t>Core Requirements¶</a:t>
            </a:r>
          </a:p>
          <a:p>
            <a:endParaRPr lang="en-US" dirty="0"/>
          </a:p>
        </p:txBody>
      </p:sp>
      <p:sp>
        <p:nvSpPr>
          <p:cNvPr id="4" name="Content Placeholder 3">
            <a:extLst>
              <a:ext uri="{FF2B5EF4-FFF2-40B4-BE49-F238E27FC236}">
                <a16:creationId xmlns:a16="http://schemas.microsoft.com/office/drawing/2014/main" id="{9138B9B6-87B7-C0AE-C872-660F2CD719F9}"/>
              </a:ext>
            </a:extLst>
          </p:cNvPr>
          <p:cNvSpPr>
            <a:spLocks noGrp="1"/>
          </p:cNvSpPr>
          <p:nvPr>
            <p:ph sz="half" idx="2"/>
          </p:nvPr>
        </p:nvSpPr>
        <p:spPr/>
        <p:txBody>
          <a:bodyPr>
            <a:normAutofit fontScale="47500" lnSpcReduction="20000"/>
          </a:bodyPr>
          <a:lstStyle/>
          <a:p>
            <a:pPr>
              <a:buFont typeface="+mj-lt"/>
              <a:buAutoNum type="arabicPeriod"/>
            </a:pPr>
            <a:r>
              <a:rPr lang="en-US" dirty="0"/>
              <a:t>Add exception handling code that prints a useful error message when the computer raises </a:t>
            </a:r>
          </a:p>
          <a:p>
            <a:pPr lvl="1">
              <a:buFont typeface="+mj-lt"/>
              <a:buAutoNum type="arabicPeriod"/>
            </a:pPr>
            <a:r>
              <a:rPr lang="en-US" b="1" dirty="0" err="1">
                <a:solidFill>
                  <a:schemeClr val="accent4"/>
                </a:solidFill>
              </a:rPr>
              <a:t>FileNotFoundError</a:t>
            </a:r>
            <a:r>
              <a:rPr lang="en-US" b="1" dirty="0">
                <a:solidFill>
                  <a:schemeClr val="accent4"/>
                </a:solidFill>
              </a:rPr>
              <a:t> or </a:t>
            </a:r>
          </a:p>
          <a:p>
            <a:pPr lvl="1">
              <a:buFont typeface="+mj-lt"/>
              <a:buAutoNum type="arabicPeriod"/>
            </a:pPr>
            <a:r>
              <a:rPr lang="en-US" b="1" dirty="0" err="1">
                <a:solidFill>
                  <a:schemeClr val="accent4"/>
                </a:solidFill>
              </a:rPr>
              <a:t>PermissionError</a:t>
            </a:r>
            <a:r>
              <a:rPr lang="en-US" b="1" dirty="0">
                <a:solidFill>
                  <a:schemeClr val="accent4"/>
                </a:solidFill>
              </a:rPr>
              <a:t>.</a:t>
            </a:r>
          </a:p>
          <a:p>
            <a:pPr>
              <a:buFont typeface="+mj-lt"/>
              <a:buAutoNum type="arabicPeriod"/>
            </a:pPr>
            <a:r>
              <a:rPr lang="en-US" dirty="0"/>
              <a:t>Add exception handling code that prints a useful error message when the computer raises </a:t>
            </a:r>
          </a:p>
          <a:p>
            <a:pPr lvl="1">
              <a:buFont typeface="+mj-lt"/>
              <a:buAutoNum type="arabicPeriod"/>
            </a:pPr>
            <a:r>
              <a:rPr lang="en-US" b="1" dirty="0" err="1">
                <a:solidFill>
                  <a:schemeClr val="accent4"/>
                </a:solidFill>
              </a:rPr>
              <a:t>ValueError</a:t>
            </a:r>
            <a:r>
              <a:rPr lang="en-US" dirty="0"/>
              <a:t> while it is converting the percentage entered by the user to a float.</a:t>
            </a:r>
          </a:p>
          <a:p>
            <a:pPr>
              <a:buFont typeface="+mj-lt"/>
              <a:buAutoNum type="arabicPeriod"/>
            </a:pPr>
            <a:r>
              <a:rPr lang="en-US" dirty="0"/>
              <a:t>Add code that prints a useful error message when the user enters a percentage that is less than 0 or greater than 100. </a:t>
            </a:r>
          </a:p>
          <a:p>
            <a:pPr lvl="1">
              <a:buFont typeface="+mj-lt"/>
              <a:buAutoNum type="arabicPeriod"/>
            </a:pPr>
            <a:r>
              <a:rPr lang="en-US" dirty="0"/>
              <a:t>Hint: you could add an if statement immediately after the line of code that gets the percentage from the user.</a:t>
            </a:r>
          </a:p>
          <a:p>
            <a:endParaRPr lang="en-US" dirty="0"/>
          </a:p>
        </p:txBody>
      </p:sp>
      <p:sp>
        <p:nvSpPr>
          <p:cNvPr id="5" name="Text Placeholder 4">
            <a:extLst>
              <a:ext uri="{FF2B5EF4-FFF2-40B4-BE49-F238E27FC236}">
                <a16:creationId xmlns:a16="http://schemas.microsoft.com/office/drawing/2014/main" id="{35524C03-61BB-1B38-39B2-012465DC443B}"/>
              </a:ext>
            </a:extLst>
          </p:cNvPr>
          <p:cNvSpPr>
            <a:spLocks noGrp="1"/>
          </p:cNvSpPr>
          <p:nvPr>
            <p:ph type="body" sz="quarter" idx="3"/>
          </p:nvPr>
        </p:nvSpPr>
        <p:spPr/>
        <p:txBody>
          <a:bodyPr/>
          <a:lstStyle/>
          <a:p>
            <a:r>
              <a:rPr lang="en-US" b="1" dirty="0"/>
              <a:t>Stretch Challenges¶</a:t>
            </a:r>
          </a:p>
          <a:p>
            <a:endParaRPr lang="en-US" dirty="0"/>
          </a:p>
        </p:txBody>
      </p:sp>
      <p:sp>
        <p:nvSpPr>
          <p:cNvPr id="6" name="Content Placeholder 5">
            <a:extLst>
              <a:ext uri="{FF2B5EF4-FFF2-40B4-BE49-F238E27FC236}">
                <a16:creationId xmlns:a16="http://schemas.microsoft.com/office/drawing/2014/main" id="{224D3E1F-8D3C-6A0A-138A-BF09A8996003}"/>
              </a:ext>
            </a:extLst>
          </p:cNvPr>
          <p:cNvSpPr>
            <a:spLocks noGrp="1"/>
          </p:cNvSpPr>
          <p:nvPr>
            <p:ph sz="quarter" idx="4"/>
          </p:nvPr>
        </p:nvSpPr>
        <p:spPr/>
        <p:txBody>
          <a:bodyPr>
            <a:normAutofit fontScale="47500" lnSpcReduction="20000"/>
          </a:bodyPr>
          <a:lstStyle/>
          <a:p>
            <a:pPr marL="0" indent="0">
              <a:buNone/>
            </a:pPr>
            <a:r>
              <a:rPr lang="en-US" dirty="0"/>
              <a:t>If your team finishes the core requirements in less than an hour, complete one or more of these stretch challenges. Note that the stretch challenges are optional.</a:t>
            </a:r>
          </a:p>
          <a:p>
            <a:pPr>
              <a:buFont typeface="+mj-lt"/>
              <a:buAutoNum type="arabicPeriod"/>
            </a:pPr>
            <a:r>
              <a:rPr lang="en-US" dirty="0"/>
              <a:t>Add exception handling code to handle </a:t>
            </a:r>
            <a:r>
              <a:rPr lang="en-US" b="1" dirty="0" err="1"/>
              <a:t>ZeroDivisionError</a:t>
            </a:r>
            <a:r>
              <a:rPr lang="en-US" dirty="0"/>
              <a:t> that might be raised by the </a:t>
            </a:r>
            <a:r>
              <a:rPr lang="en-US" dirty="0" err="1"/>
              <a:t>estimate_reduction</a:t>
            </a:r>
            <a:r>
              <a:rPr lang="en-US" dirty="0"/>
              <a:t> function. </a:t>
            </a:r>
          </a:p>
          <a:p>
            <a:pPr lvl="1">
              <a:buFont typeface="+mj-lt"/>
              <a:buAutoNum type="arabicPeriod"/>
            </a:pPr>
            <a:r>
              <a:rPr lang="en-US" dirty="0"/>
              <a:t>This exception handling code should print a useful error message that includes the filename and line number of the line that contains zero (0) in the "Fatal Crashes" column.</a:t>
            </a:r>
          </a:p>
          <a:p>
            <a:pPr>
              <a:buFont typeface="+mj-lt"/>
              <a:buAutoNum type="arabicPeriod"/>
            </a:pPr>
            <a:r>
              <a:rPr lang="en-US" dirty="0"/>
              <a:t>Add exception handling code to handle csv.</a:t>
            </a:r>
          </a:p>
          <a:p>
            <a:pPr lvl="1">
              <a:buFont typeface="+mj-lt"/>
              <a:buAutoNum type="arabicPeriod"/>
            </a:pPr>
            <a:r>
              <a:rPr lang="en-US" dirty="0"/>
              <a:t>Error that might be raised by the csv module. </a:t>
            </a:r>
          </a:p>
          <a:p>
            <a:pPr lvl="1">
              <a:buFont typeface="+mj-lt"/>
              <a:buAutoNum type="arabicPeriod"/>
            </a:pPr>
            <a:r>
              <a:rPr lang="en-US" dirty="0"/>
              <a:t>This exception handling code should print a useful error message that includes the filename and line number of the line that is formatted incorrectly.</a:t>
            </a:r>
          </a:p>
          <a:p>
            <a:pPr>
              <a:buFont typeface="+mj-lt"/>
              <a:buAutoNum type="arabicPeriod"/>
            </a:pPr>
            <a:r>
              <a:rPr lang="en-US" dirty="0"/>
              <a:t>Test </a:t>
            </a:r>
            <a:r>
              <a:rPr lang="en-US" i="1" dirty="0"/>
              <a:t>all</a:t>
            </a:r>
            <a:r>
              <a:rPr lang="en-US" dirty="0"/>
              <a:t> of your error handling code, including the code that handles </a:t>
            </a:r>
          </a:p>
          <a:p>
            <a:pPr lvl="1">
              <a:buFont typeface="+mj-lt"/>
              <a:buAutoNum type="arabicPeriod"/>
            </a:pPr>
            <a:r>
              <a:rPr lang="en-US" b="1" dirty="0" err="1"/>
              <a:t>ZeroDivisionError</a:t>
            </a:r>
            <a:r>
              <a:rPr lang="en-US" dirty="0"/>
              <a:t> and </a:t>
            </a:r>
          </a:p>
          <a:p>
            <a:pPr lvl="2">
              <a:buFont typeface="+mj-lt"/>
              <a:buAutoNum type="arabicPeriod"/>
            </a:pPr>
            <a:r>
              <a:rPr lang="en-US" dirty="0"/>
              <a:t>To test </a:t>
            </a:r>
            <a:r>
              <a:rPr lang="en-US" dirty="0" err="1"/>
              <a:t>ZeroDivisionError</a:t>
            </a:r>
            <a:r>
              <a:rPr lang="en-US" dirty="0"/>
              <a:t>, you could temporarily change one of the numbers in the "Fatal Crashes" column of </a:t>
            </a:r>
            <a:r>
              <a:rPr lang="en-US" dirty="0" err="1"/>
              <a:t>accidents.csv</a:t>
            </a:r>
            <a:r>
              <a:rPr lang="en-US" dirty="0"/>
              <a:t> to zero (0).</a:t>
            </a:r>
          </a:p>
          <a:p>
            <a:pPr lvl="1">
              <a:buFont typeface="+mj-lt"/>
              <a:buAutoNum type="arabicPeriod"/>
            </a:pPr>
            <a:r>
              <a:rPr lang="en-US" b="1" dirty="0" err="1"/>
              <a:t>PermissionError</a:t>
            </a:r>
            <a:r>
              <a:rPr lang="en-US" dirty="0"/>
              <a:t>. </a:t>
            </a:r>
          </a:p>
          <a:p>
            <a:pPr lvl="2">
              <a:buFont typeface="+mj-lt"/>
              <a:buAutoNum type="arabicPeriod"/>
            </a:pPr>
            <a:r>
              <a:rPr lang="en-US" dirty="0"/>
              <a:t>To test </a:t>
            </a:r>
            <a:r>
              <a:rPr lang="en-US" dirty="0" err="1"/>
              <a:t>PermissionError</a:t>
            </a:r>
            <a:r>
              <a:rPr lang="en-US" dirty="0"/>
              <a:t>, you could create a CSV file or a simple text file and then use File Explorer or Finder to change the permissions on that file so that your account doesn't have permission to read that file.</a:t>
            </a:r>
          </a:p>
          <a:p>
            <a:endParaRPr lang="en-US" dirty="0"/>
          </a:p>
        </p:txBody>
      </p:sp>
      <p:sp>
        <p:nvSpPr>
          <p:cNvPr id="7" name="Extract 6">
            <a:extLst>
              <a:ext uri="{FF2B5EF4-FFF2-40B4-BE49-F238E27FC236}">
                <a16:creationId xmlns:a16="http://schemas.microsoft.com/office/drawing/2014/main" id="{CE059EFB-F3C4-8CF6-B8C7-5276FEE2912A}"/>
              </a:ext>
            </a:extLst>
          </p:cNvPr>
          <p:cNvSpPr/>
          <p:nvPr/>
        </p:nvSpPr>
        <p:spPr>
          <a:xfrm>
            <a:off x="3117862" y="2673554"/>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FileExistError</a:t>
            </a:r>
            <a:endParaRPr lang="en-US" dirty="0">
              <a:solidFill>
                <a:schemeClr val="accent4"/>
              </a:solidFill>
            </a:endParaRPr>
          </a:p>
        </p:txBody>
      </p:sp>
      <p:sp>
        <p:nvSpPr>
          <p:cNvPr id="8" name="Extract 7">
            <a:extLst>
              <a:ext uri="{FF2B5EF4-FFF2-40B4-BE49-F238E27FC236}">
                <a16:creationId xmlns:a16="http://schemas.microsoft.com/office/drawing/2014/main" id="{A7DBEFE0-03BE-E4E4-2B40-18E5E4D9EF97}"/>
              </a:ext>
            </a:extLst>
          </p:cNvPr>
          <p:cNvSpPr/>
          <p:nvPr/>
        </p:nvSpPr>
        <p:spPr>
          <a:xfrm>
            <a:off x="3117861" y="3006726"/>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PermissionError</a:t>
            </a:r>
            <a:endParaRPr lang="en-US" dirty="0">
              <a:solidFill>
                <a:schemeClr val="accent4"/>
              </a:solidFill>
            </a:endParaRPr>
          </a:p>
        </p:txBody>
      </p:sp>
      <p:sp>
        <p:nvSpPr>
          <p:cNvPr id="9" name="Extract 8">
            <a:extLst>
              <a:ext uri="{FF2B5EF4-FFF2-40B4-BE49-F238E27FC236}">
                <a16:creationId xmlns:a16="http://schemas.microsoft.com/office/drawing/2014/main" id="{FDA19DA3-04C7-AE6D-F620-76F546D3B16E}"/>
              </a:ext>
            </a:extLst>
          </p:cNvPr>
          <p:cNvSpPr/>
          <p:nvPr/>
        </p:nvSpPr>
        <p:spPr>
          <a:xfrm>
            <a:off x="3204596" y="4598194"/>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TypeError</a:t>
            </a:r>
            <a:endParaRPr lang="en-US" dirty="0">
              <a:solidFill>
                <a:schemeClr val="accent4"/>
              </a:solidFill>
            </a:endParaRPr>
          </a:p>
        </p:txBody>
      </p:sp>
      <p:sp>
        <p:nvSpPr>
          <p:cNvPr id="10" name="Extract 9">
            <a:extLst>
              <a:ext uri="{FF2B5EF4-FFF2-40B4-BE49-F238E27FC236}">
                <a16:creationId xmlns:a16="http://schemas.microsoft.com/office/drawing/2014/main" id="{B083FF3A-FBCC-AE2C-7154-C17042DB3D74}"/>
              </a:ext>
            </a:extLst>
          </p:cNvPr>
          <p:cNvSpPr/>
          <p:nvPr/>
        </p:nvSpPr>
        <p:spPr>
          <a:xfrm>
            <a:off x="3117860" y="3728471"/>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ValueError</a:t>
            </a:r>
            <a:endParaRPr lang="en-US" dirty="0">
              <a:solidFill>
                <a:schemeClr val="accent4"/>
              </a:solidFill>
            </a:endParaRPr>
          </a:p>
        </p:txBody>
      </p:sp>
    </p:spTree>
    <p:extLst>
      <p:ext uri="{BB962C8B-B14F-4D97-AF65-F5344CB8AC3E}">
        <p14:creationId xmlns:p14="http://schemas.microsoft.com/office/powerpoint/2010/main" val="4158822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llate 6">
            <a:extLst>
              <a:ext uri="{FF2B5EF4-FFF2-40B4-BE49-F238E27FC236}">
                <a16:creationId xmlns:a16="http://schemas.microsoft.com/office/drawing/2014/main" id="{80563F19-14E5-B12B-D420-9C37340EFC2D}"/>
              </a:ext>
            </a:extLst>
          </p:cNvPr>
          <p:cNvSpPr/>
          <p:nvPr/>
        </p:nvSpPr>
        <p:spPr>
          <a:xfrm>
            <a:off x="3494360" y="1958757"/>
            <a:ext cx="868060" cy="2787414"/>
          </a:xfrm>
          <a:prstGeom prst="flowChartCollate">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lstStyle/>
          <a:p>
            <a:pPr algn="ctr"/>
            <a:r>
              <a:rPr lang="en-US" dirty="0">
                <a:solidFill>
                  <a:schemeClr val="tx1"/>
                </a:solidFill>
              </a:rPr>
              <a:t>Try</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r>
              <a:rPr lang="en-US" dirty="0">
                <a:solidFill>
                  <a:schemeClr val="tx1"/>
                </a:solidFill>
              </a:rPr>
              <a:t>catch</a:t>
            </a:r>
          </a:p>
        </p:txBody>
      </p:sp>
      <p:pic>
        <p:nvPicPr>
          <p:cNvPr id="8" name="Picture 7">
            <a:extLst>
              <a:ext uri="{FF2B5EF4-FFF2-40B4-BE49-F238E27FC236}">
                <a16:creationId xmlns:a16="http://schemas.microsoft.com/office/drawing/2014/main" id="{6AA7C40F-0F6D-8343-B01A-E871841FDA52}"/>
              </a:ext>
            </a:extLst>
          </p:cNvPr>
          <p:cNvPicPr>
            <a:picLocks noChangeAspect="1"/>
          </p:cNvPicPr>
          <p:nvPr/>
        </p:nvPicPr>
        <p:blipFill>
          <a:blip r:embed="rId2"/>
          <a:stretch>
            <a:fillRect/>
          </a:stretch>
        </p:blipFill>
        <p:spPr>
          <a:xfrm>
            <a:off x="5024145" y="159006"/>
            <a:ext cx="3296259" cy="3269994"/>
          </a:xfrm>
          <a:prstGeom prst="rect">
            <a:avLst/>
          </a:prstGeom>
        </p:spPr>
      </p:pic>
      <p:sp>
        <p:nvSpPr>
          <p:cNvPr id="9" name="Left Brace 8">
            <a:extLst>
              <a:ext uri="{FF2B5EF4-FFF2-40B4-BE49-F238E27FC236}">
                <a16:creationId xmlns:a16="http://schemas.microsoft.com/office/drawing/2014/main" id="{C67C034D-CF07-AD55-9044-14EE18020895}"/>
              </a:ext>
            </a:extLst>
          </p:cNvPr>
          <p:cNvSpPr/>
          <p:nvPr/>
        </p:nvSpPr>
        <p:spPr>
          <a:xfrm>
            <a:off x="4434214" y="488515"/>
            <a:ext cx="601249" cy="2940485"/>
          </a:xfrm>
          <a:prstGeom prst="leftBrace">
            <a:avLst/>
          </a:prstGeom>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pic>
        <p:nvPicPr>
          <p:cNvPr id="10" name="Picture 9">
            <a:extLst>
              <a:ext uri="{FF2B5EF4-FFF2-40B4-BE49-F238E27FC236}">
                <a16:creationId xmlns:a16="http://schemas.microsoft.com/office/drawing/2014/main" id="{430C3A4A-8E57-945F-39C6-B7AD6E15A594}"/>
              </a:ext>
            </a:extLst>
          </p:cNvPr>
          <p:cNvPicPr>
            <a:picLocks noChangeAspect="1"/>
          </p:cNvPicPr>
          <p:nvPr/>
        </p:nvPicPr>
        <p:blipFill>
          <a:blip r:embed="rId3"/>
          <a:stretch>
            <a:fillRect/>
          </a:stretch>
        </p:blipFill>
        <p:spPr>
          <a:xfrm>
            <a:off x="5167734" y="3531072"/>
            <a:ext cx="3009080" cy="2450694"/>
          </a:xfrm>
          <a:prstGeom prst="rect">
            <a:avLst/>
          </a:prstGeom>
        </p:spPr>
      </p:pic>
      <p:sp>
        <p:nvSpPr>
          <p:cNvPr id="11" name="Left Brace 10">
            <a:extLst>
              <a:ext uri="{FF2B5EF4-FFF2-40B4-BE49-F238E27FC236}">
                <a16:creationId xmlns:a16="http://schemas.microsoft.com/office/drawing/2014/main" id="{53FF3B64-E33E-8F57-8F28-2E33AEB14292}"/>
              </a:ext>
            </a:extLst>
          </p:cNvPr>
          <p:cNvSpPr/>
          <p:nvPr/>
        </p:nvSpPr>
        <p:spPr>
          <a:xfrm>
            <a:off x="4422896" y="3531073"/>
            <a:ext cx="601249" cy="2450694"/>
          </a:xfrm>
          <a:prstGeom prst="leftBrace">
            <a:avLst/>
          </a:prstGeom>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146801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7EDA3-E5D5-1651-3F69-E0B890F55A0A}"/>
              </a:ext>
            </a:extLst>
          </p:cNvPr>
          <p:cNvSpPr>
            <a:spLocks noGrp="1"/>
          </p:cNvSpPr>
          <p:nvPr>
            <p:ph type="title"/>
          </p:nvPr>
        </p:nvSpPr>
        <p:spPr/>
        <p:txBody>
          <a:bodyPr/>
          <a:lstStyle/>
          <a:p>
            <a:r>
              <a:rPr lang="en-US" dirty="0"/>
              <a:t>Preview of Projects</a:t>
            </a:r>
          </a:p>
        </p:txBody>
      </p:sp>
      <p:pic>
        <p:nvPicPr>
          <p:cNvPr id="4" name="Picture 3">
            <a:extLst>
              <a:ext uri="{FF2B5EF4-FFF2-40B4-BE49-F238E27FC236}">
                <a16:creationId xmlns:a16="http://schemas.microsoft.com/office/drawing/2014/main" id="{22BD46EE-AAA4-C891-69A5-BBF41A5C0F79}"/>
              </a:ext>
            </a:extLst>
          </p:cNvPr>
          <p:cNvPicPr>
            <a:picLocks noChangeAspect="1"/>
          </p:cNvPicPr>
          <p:nvPr/>
        </p:nvPicPr>
        <p:blipFill>
          <a:blip r:embed="rId2">
            <a:duotone>
              <a:schemeClr val="accent4">
                <a:shade val="45000"/>
                <a:satMod val="135000"/>
              </a:schemeClr>
              <a:prstClr val="white"/>
            </a:duotone>
          </a:blip>
          <a:stretch>
            <a:fillRect/>
          </a:stretch>
        </p:blipFill>
        <p:spPr>
          <a:xfrm>
            <a:off x="120522" y="1679817"/>
            <a:ext cx="4383987" cy="924112"/>
          </a:xfrm>
          <a:prstGeom prst="rect">
            <a:avLst/>
          </a:prstGeom>
        </p:spPr>
      </p:pic>
      <p:pic>
        <p:nvPicPr>
          <p:cNvPr id="1026" name="Picture 2" descr="A semi-realistic outdoor scene drawn by a Python program">
            <a:extLst>
              <a:ext uri="{FF2B5EF4-FFF2-40B4-BE49-F238E27FC236}">
                <a16:creationId xmlns:a16="http://schemas.microsoft.com/office/drawing/2014/main" id="{FA3E136C-BBDB-76C4-C921-1182DC2414EC}"/>
              </a:ext>
            </a:extLst>
          </p:cNvPr>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20522" y="2840738"/>
            <a:ext cx="4351338" cy="3429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ACB71D5-204D-7777-8495-86D1D19A79CB}"/>
              </a:ext>
            </a:extLst>
          </p:cNvPr>
          <p:cNvPicPr>
            <a:picLocks noChangeAspect="1"/>
          </p:cNvPicPr>
          <p:nvPr/>
        </p:nvPicPr>
        <p:blipFill>
          <a:blip r:embed="rId4">
            <a:duotone>
              <a:schemeClr val="accent4">
                <a:shade val="45000"/>
                <a:satMod val="135000"/>
              </a:schemeClr>
              <a:prstClr val="white"/>
            </a:duotone>
          </a:blip>
          <a:stretch>
            <a:fillRect/>
          </a:stretch>
        </p:blipFill>
        <p:spPr>
          <a:xfrm>
            <a:off x="4748495" y="1380677"/>
            <a:ext cx="3464969" cy="1434391"/>
          </a:xfrm>
          <a:prstGeom prst="rect">
            <a:avLst/>
          </a:prstGeom>
        </p:spPr>
      </p:pic>
      <p:pic>
        <p:nvPicPr>
          <p:cNvPr id="6" name="Picture 5">
            <a:extLst>
              <a:ext uri="{FF2B5EF4-FFF2-40B4-BE49-F238E27FC236}">
                <a16:creationId xmlns:a16="http://schemas.microsoft.com/office/drawing/2014/main" id="{20DEB544-27F9-3F5A-32E7-27C1BD652B82}"/>
              </a:ext>
            </a:extLst>
          </p:cNvPr>
          <p:cNvPicPr>
            <a:picLocks noChangeAspect="1"/>
          </p:cNvPicPr>
          <p:nvPr/>
        </p:nvPicPr>
        <p:blipFill>
          <a:blip r:embed="rId5">
            <a:duotone>
              <a:schemeClr val="accent4">
                <a:shade val="45000"/>
                <a:satMod val="135000"/>
              </a:schemeClr>
              <a:prstClr val="white"/>
            </a:duotone>
          </a:blip>
          <a:stretch>
            <a:fillRect/>
          </a:stretch>
        </p:blipFill>
        <p:spPr>
          <a:xfrm>
            <a:off x="4748495" y="2840738"/>
            <a:ext cx="3464969" cy="850009"/>
          </a:xfrm>
          <a:prstGeom prst="rect">
            <a:avLst/>
          </a:prstGeom>
        </p:spPr>
      </p:pic>
      <p:pic>
        <p:nvPicPr>
          <p:cNvPr id="7" name="Picture 6">
            <a:extLst>
              <a:ext uri="{FF2B5EF4-FFF2-40B4-BE49-F238E27FC236}">
                <a16:creationId xmlns:a16="http://schemas.microsoft.com/office/drawing/2014/main" id="{B9BE1337-CF3F-836F-4FBE-A43AF253D337}"/>
              </a:ext>
            </a:extLst>
          </p:cNvPr>
          <p:cNvPicPr>
            <a:picLocks noChangeAspect="1"/>
          </p:cNvPicPr>
          <p:nvPr/>
        </p:nvPicPr>
        <p:blipFill>
          <a:blip r:embed="rId6">
            <a:duotone>
              <a:schemeClr val="accent4">
                <a:shade val="45000"/>
                <a:satMod val="135000"/>
              </a:schemeClr>
              <a:prstClr val="white"/>
            </a:duotone>
          </a:blip>
          <a:stretch>
            <a:fillRect/>
          </a:stretch>
        </p:blipFill>
        <p:spPr>
          <a:xfrm>
            <a:off x="4748495" y="5469613"/>
            <a:ext cx="3464969" cy="671780"/>
          </a:xfrm>
          <a:prstGeom prst="rect">
            <a:avLst/>
          </a:prstGeom>
        </p:spPr>
      </p:pic>
      <p:pic>
        <p:nvPicPr>
          <p:cNvPr id="8" name="Picture 7">
            <a:extLst>
              <a:ext uri="{FF2B5EF4-FFF2-40B4-BE49-F238E27FC236}">
                <a16:creationId xmlns:a16="http://schemas.microsoft.com/office/drawing/2014/main" id="{CB1F0267-F360-934B-7753-E6B031CCF34B}"/>
              </a:ext>
            </a:extLst>
          </p:cNvPr>
          <p:cNvPicPr>
            <a:picLocks noChangeAspect="1"/>
          </p:cNvPicPr>
          <p:nvPr/>
        </p:nvPicPr>
        <p:blipFill>
          <a:blip r:embed="rId7">
            <a:duotone>
              <a:schemeClr val="accent4">
                <a:shade val="45000"/>
                <a:satMod val="135000"/>
              </a:schemeClr>
              <a:prstClr val="white"/>
            </a:duotone>
          </a:blip>
          <a:stretch>
            <a:fillRect/>
          </a:stretch>
        </p:blipFill>
        <p:spPr>
          <a:xfrm>
            <a:off x="4748495" y="4144761"/>
            <a:ext cx="3463664" cy="1253066"/>
          </a:xfrm>
          <a:prstGeom prst="rect">
            <a:avLst/>
          </a:prstGeom>
        </p:spPr>
      </p:pic>
      <p:pic>
        <p:nvPicPr>
          <p:cNvPr id="9" name="Picture 8">
            <a:extLst>
              <a:ext uri="{FF2B5EF4-FFF2-40B4-BE49-F238E27FC236}">
                <a16:creationId xmlns:a16="http://schemas.microsoft.com/office/drawing/2014/main" id="{A5ACF5DA-5BC9-0BEC-6F88-352457E81E2C}"/>
              </a:ext>
            </a:extLst>
          </p:cNvPr>
          <p:cNvPicPr>
            <a:picLocks noChangeAspect="1"/>
          </p:cNvPicPr>
          <p:nvPr/>
        </p:nvPicPr>
        <p:blipFill>
          <a:blip r:embed="rId8"/>
          <a:stretch>
            <a:fillRect/>
          </a:stretch>
        </p:blipFill>
        <p:spPr>
          <a:xfrm>
            <a:off x="8362024" y="1366315"/>
            <a:ext cx="3829976" cy="1924742"/>
          </a:xfrm>
          <a:prstGeom prst="rect">
            <a:avLst/>
          </a:prstGeom>
        </p:spPr>
      </p:pic>
      <p:sp>
        <p:nvSpPr>
          <p:cNvPr id="11" name="TextBox 10">
            <a:extLst>
              <a:ext uri="{FF2B5EF4-FFF2-40B4-BE49-F238E27FC236}">
                <a16:creationId xmlns:a16="http://schemas.microsoft.com/office/drawing/2014/main" id="{21E6E5F5-BD71-1F53-E53D-688FABEF2832}"/>
              </a:ext>
            </a:extLst>
          </p:cNvPr>
          <p:cNvSpPr txBox="1"/>
          <p:nvPr/>
        </p:nvSpPr>
        <p:spPr>
          <a:xfrm>
            <a:off x="8605381" y="939452"/>
            <a:ext cx="1734064" cy="369332"/>
          </a:xfrm>
          <a:prstGeom prst="rect">
            <a:avLst/>
          </a:prstGeom>
          <a:noFill/>
        </p:spPr>
        <p:txBody>
          <a:bodyPr wrap="none" rtlCol="0">
            <a:spAutoFit/>
          </a:bodyPr>
          <a:lstStyle/>
          <a:p>
            <a:r>
              <a:rPr lang="en-US" dirty="0"/>
              <a:t>Receipt Program</a:t>
            </a:r>
          </a:p>
        </p:txBody>
      </p:sp>
      <p:sp>
        <p:nvSpPr>
          <p:cNvPr id="12" name="TextBox 11">
            <a:extLst>
              <a:ext uri="{FF2B5EF4-FFF2-40B4-BE49-F238E27FC236}">
                <a16:creationId xmlns:a16="http://schemas.microsoft.com/office/drawing/2014/main" id="{8D2C4068-A1A9-3021-EBA4-B7A6C4D75F7D}"/>
              </a:ext>
            </a:extLst>
          </p:cNvPr>
          <p:cNvSpPr txBox="1"/>
          <p:nvPr/>
        </p:nvSpPr>
        <p:spPr>
          <a:xfrm>
            <a:off x="158476" y="1327046"/>
            <a:ext cx="1928605" cy="369332"/>
          </a:xfrm>
          <a:prstGeom prst="rect">
            <a:avLst/>
          </a:prstGeom>
          <a:noFill/>
        </p:spPr>
        <p:txBody>
          <a:bodyPr wrap="none" rtlCol="0">
            <a:spAutoFit/>
          </a:bodyPr>
          <a:lstStyle/>
          <a:p>
            <a:r>
              <a:rPr lang="en-US" dirty="0"/>
              <a:t>Inventory Program</a:t>
            </a:r>
          </a:p>
        </p:txBody>
      </p:sp>
      <p:sp>
        <p:nvSpPr>
          <p:cNvPr id="13" name="TextBox 12">
            <a:extLst>
              <a:ext uri="{FF2B5EF4-FFF2-40B4-BE49-F238E27FC236}">
                <a16:creationId xmlns:a16="http://schemas.microsoft.com/office/drawing/2014/main" id="{8F2BB399-F8AE-BCE3-B4FF-70C28E435C33}"/>
              </a:ext>
            </a:extLst>
          </p:cNvPr>
          <p:cNvSpPr txBox="1"/>
          <p:nvPr/>
        </p:nvSpPr>
        <p:spPr>
          <a:xfrm>
            <a:off x="120522" y="2537668"/>
            <a:ext cx="1694695" cy="369332"/>
          </a:xfrm>
          <a:prstGeom prst="rect">
            <a:avLst/>
          </a:prstGeom>
          <a:noFill/>
        </p:spPr>
        <p:txBody>
          <a:bodyPr wrap="none" rtlCol="0">
            <a:spAutoFit/>
          </a:bodyPr>
          <a:lstStyle/>
          <a:p>
            <a:r>
              <a:rPr lang="en-US" dirty="0"/>
              <a:t>Picture Program</a:t>
            </a:r>
          </a:p>
        </p:txBody>
      </p:sp>
      <p:sp>
        <p:nvSpPr>
          <p:cNvPr id="14" name="TextBox 13">
            <a:extLst>
              <a:ext uri="{FF2B5EF4-FFF2-40B4-BE49-F238E27FC236}">
                <a16:creationId xmlns:a16="http://schemas.microsoft.com/office/drawing/2014/main" id="{398147F4-FCEB-B4A0-491F-5E08446E77D8}"/>
              </a:ext>
            </a:extLst>
          </p:cNvPr>
          <p:cNvSpPr txBox="1"/>
          <p:nvPr/>
        </p:nvSpPr>
        <p:spPr>
          <a:xfrm>
            <a:off x="5569595" y="1027906"/>
            <a:ext cx="1899623" cy="369332"/>
          </a:xfrm>
          <a:prstGeom prst="rect">
            <a:avLst/>
          </a:prstGeom>
          <a:noFill/>
        </p:spPr>
        <p:txBody>
          <a:bodyPr wrap="none" rtlCol="0">
            <a:spAutoFit/>
          </a:bodyPr>
          <a:lstStyle/>
          <a:p>
            <a:r>
              <a:rPr lang="en-US" dirty="0"/>
              <a:t>Sentence Program</a:t>
            </a:r>
          </a:p>
        </p:txBody>
      </p:sp>
      <p:sp>
        <p:nvSpPr>
          <p:cNvPr id="15" name="TextBox 14">
            <a:extLst>
              <a:ext uri="{FF2B5EF4-FFF2-40B4-BE49-F238E27FC236}">
                <a16:creationId xmlns:a16="http://schemas.microsoft.com/office/drawing/2014/main" id="{7778780A-2295-CCC4-4D34-9C5B92AD6FD7}"/>
              </a:ext>
            </a:extLst>
          </p:cNvPr>
          <p:cNvSpPr txBox="1"/>
          <p:nvPr/>
        </p:nvSpPr>
        <p:spPr>
          <a:xfrm>
            <a:off x="4824711" y="3716417"/>
            <a:ext cx="1981376" cy="369332"/>
          </a:xfrm>
          <a:prstGeom prst="rect">
            <a:avLst/>
          </a:prstGeom>
          <a:noFill/>
        </p:spPr>
        <p:txBody>
          <a:bodyPr wrap="none" rtlCol="0">
            <a:spAutoFit/>
          </a:bodyPr>
          <a:lstStyle/>
          <a:p>
            <a:r>
              <a:rPr lang="en-US" dirty="0"/>
              <a:t>Chemistry Program</a:t>
            </a:r>
          </a:p>
        </p:txBody>
      </p:sp>
      <p:sp>
        <p:nvSpPr>
          <p:cNvPr id="17" name="TextBox 16">
            <a:extLst>
              <a:ext uri="{FF2B5EF4-FFF2-40B4-BE49-F238E27FC236}">
                <a16:creationId xmlns:a16="http://schemas.microsoft.com/office/drawing/2014/main" id="{CB563610-FDFA-47E7-E4E4-D04F62E6634A}"/>
              </a:ext>
            </a:extLst>
          </p:cNvPr>
          <p:cNvSpPr txBox="1"/>
          <p:nvPr/>
        </p:nvSpPr>
        <p:spPr>
          <a:xfrm>
            <a:off x="8614997" y="3901083"/>
            <a:ext cx="3066719" cy="369332"/>
          </a:xfrm>
          <a:prstGeom prst="rect">
            <a:avLst/>
          </a:prstGeom>
          <a:noFill/>
        </p:spPr>
        <p:txBody>
          <a:bodyPr wrap="square">
            <a:spAutoFit/>
          </a:bodyPr>
          <a:lstStyle/>
          <a:p>
            <a:r>
              <a:rPr lang="en-US" b="1" dirty="0"/>
              <a:t>Student Chosen Program</a:t>
            </a:r>
          </a:p>
        </p:txBody>
      </p:sp>
      <p:sp>
        <p:nvSpPr>
          <p:cNvPr id="19" name="TextBox 18">
            <a:extLst>
              <a:ext uri="{FF2B5EF4-FFF2-40B4-BE49-F238E27FC236}">
                <a16:creationId xmlns:a16="http://schemas.microsoft.com/office/drawing/2014/main" id="{4C4749F1-CA77-F656-C692-98AC0EFBDA7E}"/>
              </a:ext>
            </a:extLst>
          </p:cNvPr>
          <p:cNvSpPr txBox="1"/>
          <p:nvPr/>
        </p:nvSpPr>
        <p:spPr>
          <a:xfrm>
            <a:off x="8536112" y="4185906"/>
            <a:ext cx="2817688" cy="369332"/>
          </a:xfrm>
          <a:prstGeom prst="rect">
            <a:avLst/>
          </a:prstGeom>
          <a:noFill/>
        </p:spPr>
        <p:txBody>
          <a:bodyPr wrap="square">
            <a:spAutoFit/>
          </a:bodyPr>
          <a:lstStyle/>
          <a:p>
            <a:r>
              <a:rPr lang="en-US" dirty="0"/>
              <a:t>solves a real-world problem</a:t>
            </a:r>
          </a:p>
        </p:txBody>
      </p:sp>
      <p:sp>
        <p:nvSpPr>
          <p:cNvPr id="21" name="TextBox 20">
            <a:extLst>
              <a:ext uri="{FF2B5EF4-FFF2-40B4-BE49-F238E27FC236}">
                <a16:creationId xmlns:a16="http://schemas.microsoft.com/office/drawing/2014/main" id="{95F03798-F168-3541-6B48-BEB1866C79B0}"/>
              </a:ext>
            </a:extLst>
          </p:cNvPr>
          <p:cNvSpPr txBox="1"/>
          <p:nvPr/>
        </p:nvSpPr>
        <p:spPr>
          <a:xfrm>
            <a:off x="8488794" y="4446385"/>
            <a:ext cx="3757231" cy="369332"/>
          </a:xfrm>
          <a:prstGeom prst="rect">
            <a:avLst/>
          </a:prstGeom>
          <a:noFill/>
        </p:spPr>
        <p:txBody>
          <a:bodyPr wrap="square">
            <a:spAutoFit/>
          </a:bodyPr>
          <a:lstStyle/>
          <a:p>
            <a:r>
              <a:rPr lang="en-US" dirty="0"/>
              <a:t>useful in your major or hobby.</a:t>
            </a:r>
          </a:p>
        </p:txBody>
      </p:sp>
      <p:sp>
        <p:nvSpPr>
          <p:cNvPr id="23" name="TextBox 22">
            <a:extLst>
              <a:ext uri="{FF2B5EF4-FFF2-40B4-BE49-F238E27FC236}">
                <a16:creationId xmlns:a16="http://schemas.microsoft.com/office/drawing/2014/main" id="{C9074852-C2F8-42B6-DB00-0B01F84DC352}"/>
              </a:ext>
            </a:extLst>
          </p:cNvPr>
          <p:cNvSpPr txBox="1"/>
          <p:nvPr/>
        </p:nvSpPr>
        <p:spPr>
          <a:xfrm>
            <a:off x="8784404" y="5007948"/>
            <a:ext cx="2897312" cy="923330"/>
          </a:xfrm>
          <a:prstGeom prst="rect">
            <a:avLst/>
          </a:prstGeom>
          <a:noFill/>
        </p:spPr>
        <p:txBody>
          <a:bodyPr wrap="square">
            <a:spAutoFit/>
          </a:bodyPr>
          <a:lstStyle/>
          <a:p>
            <a:r>
              <a:rPr lang="en-US" dirty="0">
                <a:hlinkClick r:id="rId9"/>
              </a:rPr>
              <a:t>https://byui-cse.github.io/cse111-course/lesson11/prove.html</a:t>
            </a:r>
            <a:r>
              <a:rPr lang="en-US" dirty="0"/>
              <a:t> </a:t>
            </a:r>
          </a:p>
        </p:txBody>
      </p:sp>
    </p:spTree>
    <p:extLst>
      <p:ext uri="{BB962C8B-B14F-4D97-AF65-F5344CB8AC3E}">
        <p14:creationId xmlns:p14="http://schemas.microsoft.com/office/powerpoint/2010/main" val="15559950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4FB1815-D3A8-C56F-E8BD-47935CC24B5B}"/>
              </a:ext>
            </a:extLst>
          </p:cNvPr>
          <p:cNvSpPr/>
          <p:nvPr/>
        </p:nvSpPr>
        <p:spPr>
          <a:xfrm>
            <a:off x="123785" y="250522"/>
            <a:ext cx="2195348" cy="1750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Products.csv</a:t>
            </a:r>
            <a:endParaRPr lang="en-US" sz="1400" dirty="0"/>
          </a:p>
        </p:txBody>
      </p:sp>
      <p:sp>
        <p:nvSpPr>
          <p:cNvPr id="10" name="Rectangle 9">
            <a:extLst>
              <a:ext uri="{FF2B5EF4-FFF2-40B4-BE49-F238E27FC236}">
                <a16:creationId xmlns:a16="http://schemas.microsoft.com/office/drawing/2014/main" id="{F7020464-A9C1-0023-9A76-7A867486CAA1}"/>
              </a:ext>
            </a:extLst>
          </p:cNvPr>
          <p:cNvSpPr/>
          <p:nvPr/>
        </p:nvSpPr>
        <p:spPr>
          <a:xfrm>
            <a:off x="123784" y="435477"/>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YEAR_COLUMN</a:t>
            </a:r>
          </a:p>
        </p:txBody>
      </p:sp>
      <p:sp>
        <p:nvSpPr>
          <p:cNvPr id="21" name="Rectangle 20">
            <a:extLst>
              <a:ext uri="{FF2B5EF4-FFF2-40B4-BE49-F238E27FC236}">
                <a16:creationId xmlns:a16="http://schemas.microsoft.com/office/drawing/2014/main" id="{E6D09598-49D0-6A60-F513-C974F9CA209B}"/>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22" name="Rectangle 21">
            <a:extLst>
              <a:ext uri="{FF2B5EF4-FFF2-40B4-BE49-F238E27FC236}">
                <a16:creationId xmlns:a16="http://schemas.microsoft.com/office/drawing/2014/main" id="{DDD4B2A4-07F1-F302-FE01-88B6372DFBE2}"/>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23" name="Rectangle 22">
            <a:extLst>
              <a:ext uri="{FF2B5EF4-FFF2-40B4-BE49-F238E27FC236}">
                <a16:creationId xmlns:a16="http://schemas.microsoft.com/office/drawing/2014/main" id="{2EC24252-B625-70D4-BEE0-CFCE4892E423}"/>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24" name="Rectangle 23">
            <a:extLst>
              <a:ext uri="{FF2B5EF4-FFF2-40B4-BE49-F238E27FC236}">
                <a16:creationId xmlns:a16="http://schemas.microsoft.com/office/drawing/2014/main" id="{ACF459A9-E4DB-4AA7-FC63-52B545FFF864}"/>
              </a:ext>
            </a:extLst>
          </p:cNvPr>
          <p:cNvSpPr/>
          <p:nvPr/>
        </p:nvSpPr>
        <p:spPr>
          <a:xfrm>
            <a:off x="2907792" y="2345965"/>
            <a:ext cx="5913649" cy="213835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err="1"/>
              <a:t>accidents.py</a:t>
            </a:r>
            <a:endParaRPr lang="en-US" dirty="0"/>
          </a:p>
          <a:p>
            <a:r>
              <a:rPr lang="en-US" dirty="0"/>
              <a:t>main</a:t>
            </a:r>
          </a:p>
        </p:txBody>
      </p:sp>
      <p:sp>
        <p:nvSpPr>
          <p:cNvPr id="26" name="Magnetic Disk 25">
            <a:extLst>
              <a:ext uri="{FF2B5EF4-FFF2-40B4-BE49-F238E27FC236}">
                <a16:creationId xmlns:a16="http://schemas.microsoft.com/office/drawing/2014/main" id="{F3089BA9-F1FC-942C-AA38-5BF5773E9294}"/>
              </a:ext>
            </a:extLst>
          </p:cNvPr>
          <p:cNvSpPr/>
          <p:nvPr/>
        </p:nvSpPr>
        <p:spPr>
          <a:xfrm>
            <a:off x="3797775" y="3075977"/>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C8B35F0-C0F3-A963-1BA8-220AA40FE8C5}"/>
              </a:ext>
            </a:extLst>
          </p:cNvPr>
          <p:cNvSpPr txBox="1"/>
          <p:nvPr/>
        </p:nvSpPr>
        <p:spPr>
          <a:xfrm>
            <a:off x="4015386" y="3041113"/>
            <a:ext cx="2563085" cy="646331"/>
          </a:xfrm>
          <a:prstGeom prst="rect">
            <a:avLst/>
          </a:prstGeom>
          <a:noFill/>
        </p:spPr>
        <p:txBody>
          <a:bodyPr wrap="square">
            <a:spAutoFit/>
          </a:bodyPr>
          <a:lstStyle/>
          <a:p>
            <a:r>
              <a:rPr lang="en-US" b="0" dirty="0">
                <a:solidFill>
                  <a:srgbClr val="9CDCFE"/>
                </a:solidFill>
                <a:effectLst/>
                <a:latin typeface="Consolas" panose="020B0609020204030204" pitchFamily="49" charset="0"/>
              </a:rPr>
              <a:t>Reader (csv list of lists)</a:t>
            </a:r>
            <a:endParaRPr lang="en-US" b="0" dirty="0">
              <a:solidFill>
                <a:srgbClr val="D4D4D4"/>
              </a:solidFill>
              <a:effectLst/>
              <a:latin typeface="Consolas" panose="020B0609020204030204" pitchFamily="49" charset="0"/>
            </a:endParaRPr>
          </a:p>
        </p:txBody>
      </p:sp>
      <p:pic>
        <p:nvPicPr>
          <p:cNvPr id="2" name="Picture 1">
            <a:extLst>
              <a:ext uri="{FF2B5EF4-FFF2-40B4-BE49-F238E27FC236}">
                <a16:creationId xmlns:a16="http://schemas.microsoft.com/office/drawing/2014/main" id="{EAC09A57-AE1D-1C93-A36A-7A218E642DA3}"/>
              </a:ext>
            </a:extLst>
          </p:cNvPr>
          <p:cNvPicPr>
            <a:picLocks noChangeAspect="1"/>
          </p:cNvPicPr>
          <p:nvPr/>
        </p:nvPicPr>
        <p:blipFill>
          <a:blip r:embed="rId2"/>
          <a:stretch>
            <a:fillRect/>
          </a:stretch>
        </p:blipFill>
        <p:spPr>
          <a:xfrm>
            <a:off x="8077201" y="0"/>
            <a:ext cx="4114800" cy="5305926"/>
          </a:xfrm>
          <a:prstGeom prst="rect">
            <a:avLst/>
          </a:prstGeom>
        </p:spPr>
      </p:pic>
      <p:sp>
        <p:nvSpPr>
          <p:cNvPr id="3" name="Rectangle 2">
            <a:extLst>
              <a:ext uri="{FF2B5EF4-FFF2-40B4-BE49-F238E27FC236}">
                <a16:creationId xmlns:a16="http://schemas.microsoft.com/office/drawing/2014/main" id="{3A2C5908-9CFD-ADEA-A24C-A4AA21890510}"/>
              </a:ext>
            </a:extLst>
          </p:cNvPr>
          <p:cNvSpPr/>
          <p:nvPr/>
        </p:nvSpPr>
        <p:spPr>
          <a:xfrm>
            <a:off x="176100" y="2482472"/>
            <a:ext cx="215988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a:solidFill>
                  <a:schemeClr val="tx1"/>
                </a:solidFill>
                <a:effectLst/>
                <a:latin typeface="Consolas" panose="020B0609020204030204" pitchFamily="49" charset="0"/>
              </a:rPr>
              <a:t>open</a:t>
            </a:r>
            <a:endParaRPr lang="en-US" dirty="0">
              <a:solidFill>
                <a:schemeClr val="tx1"/>
              </a:solidFill>
            </a:endParaRPr>
          </a:p>
        </p:txBody>
      </p:sp>
      <p:sp>
        <p:nvSpPr>
          <p:cNvPr id="4" name="Magnetic Disk 3">
            <a:extLst>
              <a:ext uri="{FF2B5EF4-FFF2-40B4-BE49-F238E27FC236}">
                <a16:creationId xmlns:a16="http://schemas.microsoft.com/office/drawing/2014/main" id="{A6813D3F-8B20-09C2-241F-2B78737C1FF8}"/>
              </a:ext>
            </a:extLst>
          </p:cNvPr>
          <p:cNvSpPr/>
          <p:nvPr/>
        </p:nvSpPr>
        <p:spPr>
          <a:xfrm rot="5400000">
            <a:off x="2342710" y="2468124"/>
            <a:ext cx="255861" cy="30301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nip Single Corner Rectangle 4">
            <a:extLst>
              <a:ext uri="{FF2B5EF4-FFF2-40B4-BE49-F238E27FC236}">
                <a16:creationId xmlns:a16="http://schemas.microsoft.com/office/drawing/2014/main" id="{7180967E-CE1E-2F9E-C42C-E20BCDBC2319}"/>
              </a:ext>
            </a:extLst>
          </p:cNvPr>
          <p:cNvSpPr/>
          <p:nvPr/>
        </p:nvSpPr>
        <p:spPr>
          <a:xfrm>
            <a:off x="176100" y="2832592"/>
            <a:ext cx="1615122" cy="24811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r>
              <a:rPr lang="en-US" dirty="0" err="1"/>
              <a:t>accidents.csv</a:t>
            </a:r>
            <a:endParaRPr lang="en-US" dirty="0"/>
          </a:p>
        </p:txBody>
      </p:sp>
      <p:sp>
        <p:nvSpPr>
          <p:cNvPr id="6" name="Can 5">
            <a:extLst>
              <a:ext uri="{FF2B5EF4-FFF2-40B4-BE49-F238E27FC236}">
                <a16:creationId xmlns:a16="http://schemas.microsoft.com/office/drawing/2014/main" id="{4CC78AA0-4460-A45D-5C8A-E60FE6204355}"/>
              </a:ext>
            </a:extLst>
          </p:cNvPr>
          <p:cNvSpPr/>
          <p:nvPr/>
        </p:nvSpPr>
        <p:spPr>
          <a:xfrm>
            <a:off x="1307909" y="3458955"/>
            <a:ext cx="1403840" cy="368109"/>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Elbow Connector 19">
            <a:extLst>
              <a:ext uri="{FF2B5EF4-FFF2-40B4-BE49-F238E27FC236}">
                <a16:creationId xmlns:a16="http://schemas.microsoft.com/office/drawing/2014/main" id="{9F93CB87-C0C6-6E22-613B-25FFDD7F42CA}"/>
              </a:ext>
            </a:extLst>
          </p:cNvPr>
          <p:cNvCxnSpPr>
            <a:cxnSpLocks/>
            <a:stCxn id="44" idx="1"/>
            <a:endCxn id="6" idx="2"/>
          </p:cNvCxnSpPr>
          <p:nvPr/>
        </p:nvCxnSpPr>
        <p:spPr>
          <a:xfrm rot="16200000" flipH="1">
            <a:off x="1031732" y="3366833"/>
            <a:ext cx="227868" cy="32448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BBED238-66FA-0076-6AD3-588FFD118304}"/>
              </a:ext>
            </a:extLst>
          </p:cNvPr>
          <p:cNvSpPr/>
          <p:nvPr/>
        </p:nvSpPr>
        <p:spPr>
          <a:xfrm>
            <a:off x="123784" y="621233"/>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FATALITIES_COLUMN</a:t>
            </a:r>
          </a:p>
        </p:txBody>
      </p:sp>
      <p:sp>
        <p:nvSpPr>
          <p:cNvPr id="28" name="Rectangle 27">
            <a:extLst>
              <a:ext uri="{FF2B5EF4-FFF2-40B4-BE49-F238E27FC236}">
                <a16:creationId xmlns:a16="http://schemas.microsoft.com/office/drawing/2014/main" id="{17FE46B3-516C-CA6B-27B5-BC47975CCE35}"/>
              </a:ext>
            </a:extLst>
          </p:cNvPr>
          <p:cNvSpPr/>
          <p:nvPr/>
        </p:nvSpPr>
        <p:spPr>
          <a:xfrm>
            <a:off x="123784" y="798366"/>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INJURIES_COLUMN</a:t>
            </a:r>
          </a:p>
        </p:txBody>
      </p:sp>
      <p:sp>
        <p:nvSpPr>
          <p:cNvPr id="35" name="Rectangle 34">
            <a:extLst>
              <a:ext uri="{FF2B5EF4-FFF2-40B4-BE49-F238E27FC236}">
                <a16:creationId xmlns:a16="http://schemas.microsoft.com/office/drawing/2014/main" id="{56B6A1C2-0B2F-5044-4A8A-747AE992251D}"/>
              </a:ext>
            </a:extLst>
          </p:cNvPr>
          <p:cNvSpPr/>
          <p:nvPr/>
        </p:nvSpPr>
        <p:spPr>
          <a:xfrm>
            <a:off x="123784" y="985814"/>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CRASHES_COLUMN</a:t>
            </a:r>
          </a:p>
        </p:txBody>
      </p:sp>
      <p:sp>
        <p:nvSpPr>
          <p:cNvPr id="37" name="Rectangle 36">
            <a:extLst>
              <a:ext uri="{FF2B5EF4-FFF2-40B4-BE49-F238E27FC236}">
                <a16:creationId xmlns:a16="http://schemas.microsoft.com/office/drawing/2014/main" id="{F8BCA392-DF2B-4CF5-B8BA-7BC9CB248E47}"/>
              </a:ext>
            </a:extLst>
          </p:cNvPr>
          <p:cNvSpPr/>
          <p:nvPr/>
        </p:nvSpPr>
        <p:spPr>
          <a:xfrm>
            <a:off x="123784" y="1173625"/>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FATAL_CRASHES_COLUMN</a:t>
            </a:r>
          </a:p>
        </p:txBody>
      </p:sp>
      <p:sp>
        <p:nvSpPr>
          <p:cNvPr id="38" name="Rectangle 37">
            <a:extLst>
              <a:ext uri="{FF2B5EF4-FFF2-40B4-BE49-F238E27FC236}">
                <a16:creationId xmlns:a16="http://schemas.microsoft.com/office/drawing/2014/main" id="{BB4D5D41-002A-6EAD-FC7F-4AF79B31C059}"/>
              </a:ext>
            </a:extLst>
          </p:cNvPr>
          <p:cNvSpPr/>
          <p:nvPr/>
        </p:nvSpPr>
        <p:spPr>
          <a:xfrm>
            <a:off x="123784" y="1361073"/>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DISTRACT_COLUMN</a:t>
            </a:r>
          </a:p>
        </p:txBody>
      </p:sp>
      <p:sp>
        <p:nvSpPr>
          <p:cNvPr id="39" name="Rectangle 38">
            <a:extLst>
              <a:ext uri="{FF2B5EF4-FFF2-40B4-BE49-F238E27FC236}">
                <a16:creationId xmlns:a16="http://schemas.microsoft.com/office/drawing/2014/main" id="{1B9CC5B5-E5E6-1481-CE46-848EAFAEE774}"/>
              </a:ext>
            </a:extLst>
          </p:cNvPr>
          <p:cNvSpPr/>
          <p:nvPr/>
        </p:nvSpPr>
        <p:spPr>
          <a:xfrm>
            <a:off x="123784" y="1550278"/>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PHONE_COLUMN</a:t>
            </a:r>
          </a:p>
        </p:txBody>
      </p:sp>
      <p:sp>
        <p:nvSpPr>
          <p:cNvPr id="40" name="Rectangle 39">
            <a:extLst>
              <a:ext uri="{FF2B5EF4-FFF2-40B4-BE49-F238E27FC236}">
                <a16:creationId xmlns:a16="http://schemas.microsoft.com/office/drawing/2014/main" id="{EF0D313E-7BFC-BA46-2454-A874F747BB43}"/>
              </a:ext>
            </a:extLst>
          </p:cNvPr>
          <p:cNvSpPr/>
          <p:nvPr/>
        </p:nvSpPr>
        <p:spPr>
          <a:xfrm>
            <a:off x="123784" y="1737726"/>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SPEED_COLUMN</a:t>
            </a:r>
          </a:p>
        </p:txBody>
      </p:sp>
      <p:sp>
        <p:nvSpPr>
          <p:cNvPr id="41" name="Rectangle 40">
            <a:extLst>
              <a:ext uri="{FF2B5EF4-FFF2-40B4-BE49-F238E27FC236}">
                <a16:creationId xmlns:a16="http://schemas.microsoft.com/office/drawing/2014/main" id="{8899AE65-29C5-C7E2-1EDC-3F5CA73DA262}"/>
              </a:ext>
            </a:extLst>
          </p:cNvPr>
          <p:cNvSpPr/>
          <p:nvPr/>
        </p:nvSpPr>
        <p:spPr>
          <a:xfrm>
            <a:off x="123784" y="1915996"/>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DUI_COLUMN</a:t>
            </a:r>
          </a:p>
        </p:txBody>
      </p:sp>
      <p:sp>
        <p:nvSpPr>
          <p:cNvPr id="42" name="Rectangle 41">
            <a:extLst>
              <a:ext uri="{FF2B5EF4-FFF2-40B4-BE49-F238E27FC236}">
                <a16:creationId xmlns:a16="http://schemas.microsoft.com/office/drawing/2014/main" id="{58A60EE0-E738-7FD2-59E2-D4B86BE9D78F}"/>
              </a:ext>
            </a:extLst>
          </p:cNvPr>
          <p:cNvSpPr/>
          <p:nvPr/>
        </p:nvSpPr>
        <p:spPr>
          <a:xfrm>
            <a:off x="123784" y="2103444"/>
            <a:ext cx="2195349" cy="18166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FATIGUE_COLUMN</a:t>
            </a:r>
          </a:p>
        </p:txBody>
      </p:sp>
      <p:sp>
        <p:nvSpPr>
          <p:cNvPr id="44" name="Snip Single Corner Rectangle 43">
            <a:extLst>
              <a:ext uri="{FF2B5EF4-FFF2-40B4-BE49-F238E27FC236}">
                <a16:creationId xmlns:a16="http://schemas.microsoft.com/office/drawing/2014/main" id="{AB8774E7-E91E-F1CD-AFB9-24DE815A4A0D}"/>
              </a:ext>
            </a:extLst>
          </p:cNvPr>
          <p:cNvSpPr/>
          <p:nvPr/>
        </p:nvSpPr>
        <p:spPr>
          <a:xfrm>
            <a:off x="175863" y="3167031"/>
            <a:ext cx="1615122" cy="24811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Csv.reader</a:t>
            </a:r>
            <a:r>
              <a:rPr lang="en-US" dirty="0"/>
              <a:t>()</a:t>
            </a:r>
          </a:p>
        </p:txBody>
      </p:sp>
      <p:sp>
        <p:nvSpPr>
          <p:cNvPr id="54" name="Extract 53">
            <a:extLst>
              <a:ext uri="{FF2B5EF4-FFF2-40B4-BE49-F238E27FC236}">
                <a16:creationId xmlns:a16="http://schemas.microsoft.com/office/drawing/2014/main" id="{2185AE64-CE3A-A68F-C20B-1AE6EBE67856}"/>
              </a:ext>
            </a:extLst>
          </p:cNvPr>
          <p:cNvSpPr/>
          <p:nvPr/>
        </p:nvSpPr>
        <p:spPr>
          <a:xfrm>
            <a:off x="2009829" y="5785314"/>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rgbClr val="FFFF00"/>
                </a:solidFill>
              </a:rPr>
              <a:t>! </a:t>
            </a:r>
            <a:r>
              <a:rPr lang="en-US" dirty="0" err="1"/>
              <a:t>ZeroDivisionError</a:t>
            </a:r>
            <a:endParaRPr lang="en-US" dirty="0">
              <a:solidFill>
                <a:srgbClr val="FFFF00"/>
              </a:solidFill>
            </a:endParaRPr>
          </a:p>
        </p:txBody>
      </p:sp>
      <p:sp>
        <p:nvSpPr>
          <p:cNvPr id="55" name="Rectangle 54">
            <a:extLst>
              <a:ext uri="{FF2B5EF4-FFF2-40B4-BE49-F238E27FC236}">
                <a16:creationId xmlns:a16="http://schemas.microsoft.com/office/drawing/2014/main" id="{6B4F2A1B-AA6A-9B60-AAA0-74AB7E417770}"/>
              </a:ext>
            </a:extLst>
          </p:cNvPr>
          <p:cNvSpPr/>
          <p:nvPr/>
        </p:nvSpPr>
        <p:spPr>
          <a:xfrm>
            <a:off x="1790985" y="5442379"/>
            <a:ext cx="265068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err="1">
                <a:solidFill>
                  <a:schemeClr val="tx1"/>
                </a:solidFill>
                <a:effectLst/>
                <a:latin typeface="Consolas" panose="020B0609020204030204" pitchFamily="49" charset="0"/>
              </a:rPr>
              <a:t>estimate_reduction</a:t>
            </a:r>
            <a:endParaRPr lang="en-US" dirty="0">
              <a:solidFill>
                <a:schemeClr val="tx1"/>
              </a:solidFill>
            </a:endParaRPr>
          </a:p>
        </p:txBody>
      </p:sp>
      <p:sp>
        <p:nvSpPr>
          <p:cNvPr id="56" name="Magnetic Disk 55">
            <a:extLst>
              <a:ext uri="{FF2B5EF4-FFF2-40B4-BE49-F238E27FC236}">
                <a16:creationId xmlns:a16="http://schemas.microsoft.com/office/drawing/2014/main" id="{68D46E31-2288-D810-C5BB-BF07ECBE509E}"/>
              </a:ext>
            </a:extLst>
          </p:cNvPr>
          <p:cNvSpPr/>
          <p:nvPr/>
        </p:nvSpPr>
        <p:spPr>
          <a:xfrm rot="5400000">
            <a:off x="4448395" y="5428031"/>
            <a:ext cx="255861" cy="30301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Extract 56">
            <a:extLst>
              <a:ext uri="{FF2B5EF4-FFF2-40B4-BE49-F238E27FC236}">
                <a16:creationId xmlns:a16="http://schemas.microsoft.com/office/drawing/2014/main" id="{711553CE-7A2F-D45B-7661-4F2ECA4E261D}"/>
              </a:ext>
            </a:extLst>
          </p:cNvPr>
          <p:cNvSpPr/>
          <p:nvPr/>
        </p:nvSpPr>
        <p:spPr>
          <a:xfrm>
            <a:off x="327450" y="3825465"/>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rgbClr val="FFFF00"/>
                </a:solidFill>
              </a:rPr>
              <a:t>! </a:t>
            </a:r>
            <a:r>
              <a:rPr lang="en-US" dirty="0" err="1"/>
              <a:t>FileNotFoundError</a:t>
            </a:r>
            <a:endParaRPr lang="en-US" dirty="0">
              <a:solidFill>
                <a:srgbClr val="FFFF00"/>
              </a:solidFill>
            </a:endParaRPr>
          </a:p>
        </p:txBody>
      </p:sp>
      <p:sp>
        <p:nvSpPr>
          <p:cNvPr id="58" name="Extract 57">
            <a:extLst>
              <a:ext uri="{FF2B5EF4-FFF2-40B4-BE49-F238E27FC236}">
                <a16:creationId xmlns:a16="http://schemas.microsoft.com/office/drawing/2014/main" id="{1284A10F-65A6-5D6D-6265-709CCD83A769}"/>
              </a:ext>
            </a:extLst>
          </p:cNvPr>
          <p:cNvSpPr/>
          <p:nvPr/>
        </p:nvSpPr>
        <p:spPr>
          <a:xfrm>
            <a:off x="10475499" y="444405"/>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FileExistError</a:t>
            </a:r>
            <a:endParaRPr lang="en-US" dirty="0">
              <a:solidFill>
                <a:schemeClr val="accent4"/>
              </a:solidFill>
            </a:endParaRPr>
          </a:p>
        </p:txBody>
      </p:sp>
      <p:sp>
        <p:nvSpPr>
          <p:cNvPr id="59" name="Extract 58">
            <a:extLst>
              <a:ext uri="{FF2B5EF4-FFF2-40B4-BE49-F238E27FC236}">
                <a16:creationId xmlns:a16="http://schemas.microsoft.com/office/drawing/2014/main" id="{3CD3584F-51FF-32CF-574E-8E25563A7C5D}"/>
              </a:ext>
            </a:extLst>
          </p:cNvPr>
          <p:cNvSpPr/>
          <p:nvPr/>
        </p:nvSpPr>
        <p:spPr>
          <a:xfrm>
            <a:off x="10475499" y="1035357"/>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PermissionError</a:t>
            </a:r>
            <a:endParaRPr lang="en-US" dirty="0">
              <a:solidFill>
                <a:schemeClr val="accent4"/>
              </a:solidFill>
            </a:endParaRPr>
          </a:p>
        </p:txBody>
      </p:sp>
      <p:sp>
        <p:nvSpPr>
          <p:cNvPr id="60" name="Extract 59">
            <a:extLst>
              <a:ext uri="{FF2B5EF4-FFF2-40B4-BE49-F238E27FC236}">
                <a16:creationId xmlns:a16="http://schemas.microsoft.com/office/drawing/2014/main" id="{F6544173-3FE6-6C01-5126-D30ACD9729F2}"/>
              </a:ext>
            </a:extLst>
          </p:cNvPr>
          <p:cNvSpPr/>
          <p:nvPr/>
        </p:nvSpPr>
        <p:spPr>
          <a:xfrm>
            <a:off x="10475499" y="1705477"/>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TypeError</a:t>
            </a:r>
            <a:endParaRPr lang="en-US" dirty="0">
              <a:solidFill>
                <a:schemeClr val="accent4"/>
              </a:solidFill>
            </a:endParaRPr>
          </a:p>
        </p:txBody>
      </p:sp>
      <p:pic>
        <p:nvPicPr>
          <p:cNvPr id="61" name="Picture 4" descr="Exception Handling in Python">
            <a:extLst>
              <a:ext uri="{FF2B5EF4-FFF2-40B4-BE49-F238E27FC236}">
                <a16:creationId xmlns:a16="http://schemas.microsoft.com/office/drawing/2014/main" id="{16AE2A41-753B-6C07-F9EC-3F393D5214B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939871" y="4024468"/>
            <a:ext cx="5181600" cy="2787956"/>
          </a:xfrm>
          <a:prstGeom prst="rect">
            <a:avLst/>
          </a:prstGeom>
          <a:noFill/>
          <a:extLst>
            <a:ext uri="{909E8E84-426E-40DD-AFC4-6F175D3DCCD1}">
              <a14:hiddenFill xmlns:a14="http://schemas.microsoft.com/office/drawing/2010/main">
                <a:solidFill>
                  <a:srgbClr val="FFFFFF"/>
                </a:solidFill>
              </a14:hiddenFill>
            </a:ext>
          </a:extLst>
        </p:spPr>
      </p:pic>
      <p:sp>
        <p:nvSpPr>
          <p:cNvPr id="62" name="Extract 61">
            <a:extLst>
              <a:ext uri="{FF2B5EF4-FFF2-40B4-BE49-F238E27FC236}">
                <a16:creationId xmlns:a16="http://schemas.microsoft.com/office/drawing/2014/main" id="{4DB8FA02-49EA-2734-4CC8-DB637E2A9C69}"/>
              </a:ext>
            </a:extLst>
          </p:cNvPr>
          <p:cNvSpPr/>
          <p:nvPr/>
        </p:nvSpPr>
        <p:spPr>
          <a:xfrm>
            <a:off x="10490755" y="2246214"/>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ValueError</a:t>
            </a:r>
            <a:endParaRPr lang="en-US" dirty="0">
              <a:solidFill>
                <a:schemeClr val="accent4"/>
              </a:solidFill>
            </a:endParaRPr>
          </a:p>
        </p:txBody>
      </p:sp>
      <p:sp>
        <p:nvSpPr>
          <p:cNvPr id="63" name="Extract 62">
            <a:extLst>
              <a:ext uri="{FF2B5EF4-FFF2-40B4-BE49-F238E27FC236}">
                <a16:creationId xmlns:a16="http://schemas.microsoft.com/office/drawing/2014/main" id="{EC54E20A-1CAC-7779-5246-3ED86A4ACD3F}"/>
              </a:ext>
            </a:extLst>
          </p:cNvPr>
          <p:cNvSpPr/>
          <p:nvPr/>
        </p:nvSpPr>
        <p:spPr>
          <a:xfrm>
            <a:off x="10490755" y="2905528"/>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ValueError</a:t>
            </a:r>
            <a:endParaRPr lang="en-US" dirty="0">
              <a:solidFill>
                <a:schemeClr val="accent4"/>
              </a:solidFill>
            </a:endParaRPr>
          </a:p>
        </p:txBody>
      </p:sp>
      <p:sp>
        <p:nvSpPr>
          <p:cNvPr id="65" name="Extract 64">
            <a:extLst>
              <a:ext uri="{FF2B5EF4-FFF2-40B4-BE49-F238E27FC236}">
                <a16:creationId xmlns:a16="http://schemas.microsoft.com/office/drawing/2014/main" id="{DE5E57CF-FC92-4DAC-C03E-8752E8B47249}"/>
              </a:ext>
            </a:extLst>
          </p:cNvPr>
          <p:cNvSpPr/>
          <p:nvPr/>
        </p:nvSpPr>
        <p:spPr>
          <a:xfrm>
            <a:off x="354470" y="4263249"/>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rgbClr val="FFFF00"/>
                </a:solidFill>
              </a:rPr>
              <a:t>! </a:t>
            </a:r>
            <a:r>
              <a:rPr lang="en-US" dirty="0" err="1"/>
              <a:t>PermissionError</a:t>
            </a:r>
            <a:endParaRPr lang="en-US" dirty="0">
              <a:solidFill>
                <a:srgbClr val="FFFF00"/>
              </a:solidFill>
            </a:endParaRPr>
          </a:p>
        </p:txBody>
      </p:sp>
      <p:sp>
        <p:nvSpPr>
          <p:cNvPr id="66" name="Extract 65">
            <a:extLst>
              <a:ext uri="{FF2B5EF4-FFF2-40B4-BE49-F238E27FC236}">
                <a16:creationId xmlns:a16="http://schemas.microsoft.com/office/drawing/2014/main" id="{027307F1-8C39-AFFD-0446-DFBA1DF1E233}"/>
              </a:ext>
            </a:extLst>
          </p:cNvPr>
          <p:cNvSpPr/>
          <p:nvPr/>
        </p:nvSpPr>
        <p:spPr>
          <a:xfrm>
            <a:off x="359718" y="4673572"/>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rgbClr val="FFFF00"/>
                </a:solidFill>
              </a:rPr>
              <a:t>! </a:t>
            </a:r>
            <a:r>
              <a:rPr lang="en-US" dirty="0" err="1"/>
              <a:t>PermissionError</a:t>
            </a:r>
            <a:endParaRPr lang="en-US" dirty="0">
              <a:solidFill>
                <a:srgbClr val="FFFF00"/>
              </a:solidFill>
            </a:endParaRPr>
          </a:p>
        </p:txBody>
      </p:sp>
      <p:sp>
        <p:nvSpPr>
          <p:cNvPr id="67" name="Extract 66">
            <a:extLst>
              <a:ext uri="{FF2B5EF4-FFF2-40B4-BE49-F238E27FC236}">
                <a16:creationId xmlns:a16="http://schemas.microsoft.com/office/drawing/2014/main" id="{E0CAECD6-62BF-2598-B68E-31FC5381E58F}"/>
              </a:ext>
            </a:extLst>
          </p:cNvPr>
          <p:cNvSpPr/>
          <p:nvPr/>
        </p:nvSpPr>
        <p:spPr>
          <a:xfrm>
            <a:off x="2009829" y="6128249"/>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rgbClr val="FFFF00"/>
                </a:solidFill>
              </a:rPr>
              <a:t>! </a:t>
            </a:r>
            <a:r>
              <a:rPr lang="en-US" dirty="0" err="1"/>
              <a:t>ValueError</a:t>
            </a:r>
            <a:endParaRPr lang="en-US" dirty="0">
              <a:solidFill>
                <a:srgbClr val="FFFF00"/>
              </a:solidFill>
            </a:endParaRPr>
          </a:p>
        </p:txBody>
      </p:sp>
      <p:sp>
        <p:nvSpPr>
          <p:cNvPr id="68" name="Collate 67">
            <a:extLst>
              <a:ext uri="{FF2B5EF4-FFF2-40B4-BE49-F238E27FC236}">
                <a16:creationId xmlns:a16="http://schemas.microsoft.com/office/drawing/2014/main" id="{C5898216-E71D-9792-DF27-9496461070B6}"/>
              </a:ext>
            </a:extLst>
          </p:cNvPr>
          <p:cNvSpPr/>
          <p:nvPr/>
        </p:nvSpPr>
        <p:spPr>
          <a:xfrm>
            <a:off x="3003538" y="2905528"/>
            <a:ext cx="868060" cy="1557172"/>
          </a:xfrm>
          <a:prstGeom prst="flowChartCollate">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lstStyle/>
          <a:p>
            <a:pPr algn="ctr"/>
            <a:r>
              <a:rPr lang="en-US" dirty="0">
                <a:solidFill>
                  <a:schemeClr val="tx1"/>
                </a:solidFill>
              </a:rPr>
              <a:t>Try</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r>
              <a:rPr lang="en-US" dirty="0">
                <a:solidFill>
                  <a:schemeClr val="tx1"/>
                </a:solidFill>
              </a:rPr>
              <a:t>catch</a:t>
            </a:r>
          </a:p>
        </p:txBody>
      </p:sp>
    </p:spTree>
    <p:extLst>
      <p:ext uri="{BB962C8B-B14F-4D97-AF65-F5344CB8AC3E}">
        <p14:creationId xmlns:p14="http://schemas.microsoft.com/office/powerpoint/2010/main" val="10287211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59728-5B36-895D-F0EF-AD0538ADDAAF}"/>
              </a:ext>
            </a:extLst>
          </p:cNvPr>
          <p:cNvSpPr>
            <a:spLocks noGrp="1"/>
          </p:cNvSpPr>
          <p:nvPr>
            <p:ph type="title"/>
          </p:nvPr>
        </p:nvSpPr>
        <p:spPr/>
        <p:txBody>
          <a:bodyPr/>
          <a:lstStyle/>
          <a:p>
            <a:r>
              <a:rPr lang="en-US" b="1" dirty="0"/>
              <a:t>10 Team Activity: Handling Exceptions</a:t>
            </a:r>
            <a:br>
              <a:rPr lang="en-US" b="1" dirty="0"/>
            </a:br>
            <a:endParaRPr lang="en-US" dirty="0"/>
          </a:p>
        </p:txBody>
      </p:sp>
      <p:sp>
        <p:nvSpPr>
          <p:cNvPr id="3" name="Text Placeholder 2">
            <a:extLst>
              <a:ext uri="{FF2B5EF4-FFF2-40B4-BE49-F238E27FC236}">
                <a16:creationId xmlns:a16="http://schemas.microsoft.com/office/drawing/2014/main" id="{01F9A853-6ECB-03FC-B895-1966A5CB7942}"/>
              </a:ext>
            </a:extLst>
          </p:cNvPr>
          <p:cNvSpPr>
            <a:spLocks noGrp="1"/>
          </p:cNvSpPr>
          <p:nvPr>
            <p:ph type="body" idx="1"/>
          </p:nvPr>
        </p:nvSpPr>
        <p:spPr/>
        <p:txBody>
          <a:bodyPr/>
          <a:lstStyle/>
          <a:p>
            <a:r>
              <a:rPr lang="en-US" b="1" dirty="0"/>
              <a:t>Testing Procedure¶</a:t>
            </a:r>
          </a:p>
          <a:p>
            <a:endParaRPr lang="en-US" dirty="0"/>
          </a:p>
        </p:txBody>
      </p:sp>
      <p:sp>
        <p:nvSpPr>
          <p:cNvPr id="4" name="Content Placeholder 3">
            <a:extLst>
              <a:ext uri="{FF2B5EF4-FFF2-40B4-BE49-F238E27FC236}">
                <a16:creationId xmlns:a16="http://schemas.microsoft.com/office/drawing/2014/main" id="{40FA6E86-2988-3564-110B-D1CCD9F0E2F8}"/>
              </a:ext>
            </a:extLst>
          </p:cNvPr>
          <p:cNvSpPr>
            <a:spLocks noGrp="1"/>
          </p:cNvSpPr>
          <p:nvPr>
            <p:ph sz="half" idx="2"/>
          </p:nvPr>
        </p:nvSpPr>
        <p:spPr/>
        <p:txBody>
          <a:bodyPr>
            <a:normAutofit fontScale="92500"/>
          </a:bodyPr>
          <a:lstStyle/>
          <a:p>
            <a:pPr marL="0" indent="0">
              <a:buNone/>
            </a:pPr>
            <a:r>
              <a:rPr lang="en-US" dirty="0"/>
              <a:t>Verify that your program works correctly by following each step in this testing procedure:</a:t>
            </a:r>
          </a:p>
          <a:p>
            <a:pPr>
              <a:buFont typeface="+mj-lt"/>
              <a:buAutoNum type="arabicPeriod"/>
            </a:pPr>
            <a:r>
              <a:rPr lang="en-US" dirty="0"/>
              <a:t>Run the </a:t>
            </a:r>
            <a:r>
              <a:rPr lang="en-US" dirty="0" err="1"/>
              <a:t>accidents.py</a:t>
            </a:r>
            <a:r>
              <a:rPr lang="en-US" dirty="0"/>
              <a:t> program and enter the inputs shown below. </a:t>
            </a:r>
          </a:p>
          <a:p>
            <a:pPr>
              <a:buFont typeface="+mj-lt"/>
              <a:buAutoNum type="arabicPeriod"/>
            </a:pPr>
            <a:r>
              <a:rPr lang="en-US" dirty="0"/>
              <a:t>Verify that the exception handling code that you added to </a:t>
            </a:r>
            <a:r>
              <a:rPr lang="en-US" dirty="0" err="1"/>
              <a:t>accidents.py</a:t>
            </a:r>
            <a:r>
              <a:rPr lang="en-US" dirty="0"/>
              <a:t> prints error messages as shown below. </a:t>
            </a:r>
          </a:p>
          <a:p>
            <a:endParaRPr lang="en-US" dirty="0"/>
          </a:p>
        </p:txBody>
      </p:sp>
      <p:sp>
        <p:nvSpPr>
          <p:cNvPr id="5" name="Text Placeholder 4">
            <a:extLst>
              <a:ext uri="{FF2B5EF4-FFF2-40B4-BE49-F238E27FC236}">
                <a16:creationId xmlns:a16="http://schemas.microsoft.com/office/drawing/2014/main" id="{C3D14FC6-A499-D7AF-387B-0983FC7ECE75}"/>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A8F45E5D-CB0B-345C-DF36-632C0D995A23}"/>
              </a:ext>
            </a:extLst>
          </p:cNvPr>
          <p:cNvSpPr>
            <a:spLocks noGrp="1"/>
          </p:cNvSpPr>
          <p:nvPr>
            <p:ph sz="quarter" idx="4"/>
          </p:nvPr>
        </p:nvSpPr>
        <p:spPr/>
        <p:txBody>
          <a:bodyPr>
            <a:normAutofit fontScale="92500"/>
          </a:bodyPr>
          <a:lstStyle/>
          <a:p>
            <a:endParaRPr lang="en-US"/>
          </a:p>
        </p:txBody>
      </p:sp>
      <p:pic>
        <p:nvPicPr>
          <p:cNvPr id="7" name="Picture 6">
            <a:extLst>
              <a:ext uri="{FF2B5EF4-FFF2-40B4-BE49-F238E27FC236}">
                <a16:creationId xmlns:a16="http://schemas.microsoft.com/office/drawing/2014/main" id="{1F0F12B6-B90B-0DB9-EE43-1B3EAE8B38ED}"/>
              </a:ext>
            </a:extLst>
          </p:cNvPr>
          <p:cNvPicPr>
            <a:picLocks noChangeAspect="1"/>
          </p:cNvPicPr>
          <p:nvPr/>
        </p:nvPicPr>
        <p:blipFill>
          <a:blip r:embed="rId2"/>
          <a:stretch>
            <a:fillRect/>
          </a:stretch>
        </p:blipFill>
        <p:spPr>
          <a:xfrm>
            <a:off x="6873551" y="0"/>
            <a:ext cx="5318449" cy="6858000"/>
          </a:xfrm>
          <a:prstGeom prst="rect">
            <a:avLst/>
          </a:prstGeom>
        </p:spPr>
      </p:pic>
      <p:sp>
        <p:nvSpPr>
          <p:cNvPr id="8" name="Extract 7">
            <a:extLst>
              <a:ext uri="{FF2B5EF4-FFF2-40B4-BE49-F238E27FC236}">
                <a16:creationId xmlns:a16="http://schemas.microsoft.com/office/drawing/2014/main" id="{831AE84C-2CDB-F603-C721-93A416305C19}"/>
              </a:ext>
            </a:extLst>
          </p:cNvPr>
          <p:cNvSpPr/>
          <p:nvPr/>
        </p:nvSpPr>
        <p:spPr>
          <a:xfrm>
            <a:off x="9878592" y="531177"/>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rgbClr val="FFFF00"/>
                </a:solidFill>
              </a:rPr>
              <a:t>! </a:t>
            </a:r>
            <a:r>
              <a:rPr lang="en-US" dirty="0" err="1">
                <a:solidFill>
                  <a:schemeClr val="accent4"/>
                </a:solidFill>
              </a:rPr>
              <a:t>FileExistError</a:t>
            </a:r>
            <a:endParaRPr lang="en-US" dirty="0">
              <a:solidFill>
                <a:schemeClr val="accent4"/>
              </a:solidFill>
            </a:endParaRPr>
          </a:p>
        </p:txBody>
      </p:sp>
      <p:sp>
        <p:nvSpPr>
          <p:cNvPr id="9" name="Extract 8">
            <a:extLst>
              <a:ext uri="{FF2B5EF4-FFF2-40B4-BE49-F238E27FC236}">
                <a16:creationId xmlns:a16="http://schemas.microsoft.com/office/drawing/2014/main" id="{FB2BBB4C-EE22-28A1-A934-87B773453386}"/>
              </a:ext>
            </a:extLst>
          </p:cNvPr>
          <p:cNvSpPr/>
          <p:nvPr/>
        </p:nvSpPr>
        <p:spPr>
          <a:xfrm>
            <a:off x="9878592" y="1333593"/>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PermissionError</a:t>
            </a:r>
            <a:endParaRPr lang="en-US" dirty="0">
              <a:solidFill>
                <a:schemeClr val="accent4"/>
              </a:solidFill>
            </a:endParaRPr>
          </a:p>
        </p:txBody>
      </p:sp>
      <p:sp>
        <p:nvSpPr>
          <p:cNvPr id="10" name="Extract 9">
            <a:extLst>
              <a:ext uri="{FF2B5EF4-FFF2-40B4-BE49-F238E27FC236}">
                <a16:creationId xmlns:a16="http://schemas.microsoft.com/office/drawing/2014/main" id="{1C4DDAA1-230E-6BD7-7EA2-D9B0615B235C}"/>
              </a:ext>
            </a:extLst>
          </p:cNvPr>
          <p:cNvSpPr/>
          <p:nvPr/>
        </p:nvSpPr>
        <p:spPr>
          <a:xfrm>
            <a:off x="9878592" y="2240322"/>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TypeError</a:t>
            </a:r>
            <a:endParaRPr lang="en-US" dirty="0">
              <a:solidFill>
                <a:schemeClr val="accent4"/>
              </a:solidFill>
            </a:endParaRPr>
          </a:p>
        </p:txBody>
      </p:sp>
      <p:sp>
        <p:nvSpPr>
          <p:cNvPr id="11" name="Extract 10">
            <a:extLst>
              <a:ext uri="{FF2B5EF4-FFF2-40B4-BE49-F238E27FC236}">
                <a16:creationId xmlns:a16="http://schemas.microsoft.com/office/drawing/2014/main" id="{A7D1B3F6-491D-7960-05C0-4F34C47EC00B}"/>
              </a:ext>
            </a:extLst>
          </p:cNvPr>
          <p:cNvSpPr/>
          <p:nvPr/>
        </p:nvSpPr>
        <p:spPr>
          <a:xfrm>
            <a:off x="9878592" y="3026910"/>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ValueError</a:t>
            </a:r>
            <a:endParaRPr lang="en-US" dirty="0">
              <a:solidFill>
                <a:schemeClr val="accent4"/>
              </a:solidFill>
            </a:endParaRPr>
          </a:p>
        </p:txBody>
      </p:sp>
      <p:sp>
        <p:nvSpPr>
          <p:cNvPr id="12" name="Extract 11">
            <a:extLst>
              <a:ext uri="{FF2B5EF4-FFF2-40B4-BE49-F238E27FC236}">
                <a16:creationId xmlns:a16="http://schemas.microsoft.com/office/drawing/2014/main" id="{5FD8EB89-79A1-78CF-25DC-40B04E06900E}"/>
              </a:ext>
            </a:extLst>
          </p:cNvPr>
          <p:cNvSpPr/>
          <p:nvPr/>
        </p:nvSpPr>
        <p:spPr>
          <a:xfrm>
            <a:off x="9878591" y="3812131"/>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chemeClr val="accent4"/>
                </a:solidFill>
              </a:rPr>
              <a:t>! </a:t>
            </a:r>
            <a:r>
              <a:rPr lang="en-US" dirty="0" err="1">
                <a:solidFill>
                  <a:schemeClr val="accent4"/>
                </a:solidFill>
              </a:rPr>
              <a:t>ValueError</a:t>
            </a:r>
            <a:endParaRPr lang="en-US" dirty="0">
              <a:solidFill>
                <a:schemeClr val="accent4"/>
              </a:solidFill>
            </a:endParaRPr>
          </a:p>
        </p:txBody>
      </p:sp>
    </p:spTree>
    <p:extLst>
      <p:ext uri="{BB962C8B-B14F-4D97-AF65-F5344CB8AC3E}">
        <p14:creationId xmlns:p14="http://schemas.microsoft.com/office/powerpoint/2010/main" val="1338974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3C2F8-51F9-2FEF-7C27-9293E09054D9}"/>
              </a:ext>
            </a:extLst>
          </p:cNvPr>
          <p:cNvSpPr>
            <a:spLocks noGrp="1"/>
          </p:cNvSpPr>
          <p:nvPr>
            <p:ph type="title"/>
          </p:nvPr>
        </p:nvSpPr>
        <p:spPr/>
        <p:txBody>
          <a:bodyPr/>
          <a:lstStyle/>
          <a:p>
            <a:r>
              <a:rPr lang="en-US" b="1" dirty="0"/>
              <a:t>10 Prove Assignment: Handling Exceptions</a:t>
            </a:r>
            <a:br>
              <a:rPr lang="en-US" b="1" dirty="0"/>
            </a:br>
            <a:endParaRPr lang="en-US" dirty="0"/>
          </a:p>
        </p:txBody>
      </p:sp>
    </p:spTree>
    <p:extLst>
      <p:ext uri="{BB962C8B-B14F-4D97-AF65-F5344CB8AC3E}">
        <p14:creationId xmlns:p14="http://schemas.microsoft.com/office/powerpoint/2010/main" val="7376687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C801B-CFB4-D28D-B90C-B02D69BBF956}"/>
              </a:ext>
            </a:extLst>
          </p:cNvPr>
          <p:cNvSpPr>
            <a:spLocks noGrp="1"/>
          </p:cNvSpPr>
          <p:nvPr>
            <p:ph type="title"/>
          </p:nvPr>
        </p:nvSpPr>
        <p:spPr/>
        <p:txBody>
          <a:bodyPr/>
          <a:lstStyle/>
          <a:p>
            <a:r>
              <a:rPr lang="en-US" b="1" dirty="0"/>
              <a:t>10 Prove Assignment: Handling Exceptions</a:t>
            </a:r>
            <a:br>
              <a:rPr lang="en-US" b="1" dirty="0"/>
            </a:br>
            <a:endParaRPr lang="en-US" dirty="0"/>
          </a:p>
        </p:txBody>
      </p:sp>
      <p:sp>
        <p:nvSpPr>
          <p:cNvPr id="3" name="Text Placeholder 2">
            <a:extLst>
              <a:ext uri="{FF2B5EF4-FFF2-40B4-BE49-F238E27FC236}">
                <a16:creationId xmlns:a16="http://schemas.microsoft.com/office/drawing/2014/main" id="{242FDBBE-E2C5-FA45-464B-4F22E3C9F034}"/>
              </a:ext>
            </a:extLst>
          </p:cNvPr>
          <p:cNvSpPr>
            <a:spLocks noGrp="1"/>
          </p:cNvSpPr>
          <p:nvPr>
            <p:ph type="body" idx="1"/>
          </p:nvPr>
        </p:nvSpPr>
        <p:spPr/>
        <p:txBody>
          <a:bodyPr/>
          <a:lstStyle/>
          <a:p>
            <a:r>
              <a:rPr lang="en-US" b="1" dirty="0"/>
              <a:t>Purpose</a:t>
            </a:r>
          </a:p>
          <a:p>
            <a:endParaRPr lang="en-US" dirty="0"/>
          </a:p>
        </p:txBody>
      </p:sp>
      <p:sp>
        <p:nvSpPr>
          <p:cNvPr id="4" name="Content Placeholder 3">
            <a:extLst>
              <a:ext uri="{FF2B5EF4-FFF2-40B4-BE49-F238E27FC236}">
                <a16:creationId xmlns:a16="http://schemas.microsoft.com/office/drawing/2014/main" id="{5E31EA69-8446-CB6A-6F52-717302CAFB10}"/>
              </a:ext>
            </a:extLst>
          </p:cNvPr>
          <p:cNvSpPr>
            <a:spLocks noGrp="1"/>
          </p:cNvSpPr>
          <p:nvPr>
            <p:ph sz="half" idx="2"/>
          </p:nvPr>
        </p:nvSpPr>
        <p:spPr/>
        <p:txBody>
          <a:bodyPr>
            <a:normAutofit fontScale="85000" lnSpcReduction="20000"/>
          </a:bodyPr>
          <a:lstStyle/>
          <a:p>
            <a:r>
              <a:rPr lang="en-US" dirty="0"/>
              <a:t>Prove that you can write a Python program that handles exceptions, including </a:t>
            </a:r>
            <a:r>
              <a:rPr lang="en-US" dirty="0" err="1"/>
              <a:t>FileNotFoundError</a:t>
            </a:r>
            <a:r>
              <a:rPr lang="en-US" dirty="0"/>
              <a:t>, </a:t>
            </a:r>
            <a:r>
              <a:rPr lang="en-US" dirty="0" err="1"/>
              <a:t>PermissionError</a:t>
            </a:r>
            <a:r>
              <a:rPr lang="en-US" dirty="0"/>
              <a:t>, and </a:t>
            </a:r>
            <a:r>
              <a:rPr lang="en-US" dirty="0" err="1"/>
              <a:t>KeyError</a:t>
            </a:r>
            <a:r>
              <a:rPr lang="en-US" dirty="0"/>
              <a:t>.</a:t>
            </a:r>
          </a:p>
          <a:p>
            <a:endParaRPr lang="en-US" dirty="0"/>
          </a:p>
        </p:txBody>
      </p:sp>
      <p:sp>
        <p:nvSpPr>
          <p:cNvPr id="5" name="Text Placeholder 4">
            <a:extLst>
              <a:ext uri="{FF2B5EF4-FFF2-40B4-BE49-F238E27FC236}">
                <a16:creationId xmlns:a16="http://schemas.microsoft.com/office/drawing/2014/main" id="{1FC86E49-7423-3F94-FC17-EFD2D29BAE37}"/>
              </a:ext>
            </a:extLst>
          </p:cNvPr>
          <p:cNvSpPr>
            <a:spLocks noGrp="1"/>
          </p:cNvSpPr>
          <p:nvPr>
            <p:ph type="body" sz="quarter" idx="3"/>
          </p:nvPr>
        </p:nvSpPr>
        <p:spPr/>
        <p:txBody>
          <a:bodyPr/>
          <a:lstStyle/>
          <a:p>
            <a:r>
              <a:rPr lang="en-US" b="1" dirty="0"/>
              <a:t>Problem Statement¶</a:t>
            </a:r>
          </a:p>
          <a:p>
            <a:endParaRPr lang="en-US" dirty="0"/>
          </a:p>
        </p:txBody>
      </p:sp>
      <p:sp>
        <p:nvSpPr>
          <p:cNvPr id="6" name="Content Placeholder 5">
            <a:extLst>
              <a:ext uri="{FF2B5EF4-FFF2-40B4-BE49-F238E27FC236}">
                <a16:creationId xmlns:a16="http://schemas.microsoft.com/office/drawing/2014/main" id="{B5E3B5F4-493B-189E-C600-331B98806B50}"/>
              </a:ext>
            </a:extLst>
          </p:cNvPr>
          <p:cNvSpPr>
            <a:spLocks noGrp="1"/>
          </p:cNvSpPr>
          <p:nvPr>
            <p:ph sz="quarter" idx="4"/>
          </p:nvPr>
        </p:nvSpPr>
        <p:spPr/>
        <p:txBody>
          <a:bodyPr>
            <a:normAutofit fontScale="85000" lnSpcReduction="20000"/>
          </a:bodyPr>
          <a:lstStyle/>
          <a:p>
            <a:r>
              <a:rPr lang="en-US" dirty="0"/>
              <a:t>A local grocery store subscribes to an online service that enables its customers to order groceries online. </a:t>
            </a:r>
          </a:p>
          <a:p>
            <a:r>
              <a:rPr lang="en-US" dirty="0"/>
              <a:t>After a customer completes an order, the online service sends a CSV file that contains the customer's requests to the grocery store. </a:t>
            </a:r>
          </a:p>
          <a:p>
            <a:r>
              <a:rPr lang="en-US" dirty="0"/>
              <a:t>The store needs you to write a program that reads the CSV file and prints to the terminal window a receipt that lists the purchased items and shows the subtotal, the sales tax amount, and the total.</a:t>
            </a:r>
          </a:p>
          <a:p>
            <a:endParaRPr lang="en-US" dirty="0"/>
          </a:p>
        </p:txBody>
      </p:sp>
    </p:spTree>
    <p:extLst>
      <p:ext uri="{BB962C8B-B14F-4D97-AF65-F5344CB8AC3E}">
        <p14:creationId xmlns:p14="http://schemas.microsoft.com/office/powerpoint/2010/main" val="2570445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CC163-A3B2-D888-0A96-5566DAC15A6A}"/>
              </a:ext>
            </a:extLst>
          </p:cNvPr>
          <p:cNvSpPr>
            <a:spLocks noGrp="1"/>
          </p:cNvSpPr>
          <p:nvPr>
            <p:ph type="title"/>
          </p:nvPr>
        </p:nvSpPr>
        <p:spPr/>
        <p:txBody>
          <a:bodyPr/>
          <a:lstStyle/>
          <a:p>
            <a:r>
              <a:rPr lang="en-US" b="1" dirty="0"/>
              <a:t>10 Prove Assignment: Handling Exceptions</a:t>
            </a:r>
            <a:br>
              <a:rPr lang="en-US" b="1" dirty="0"/>
            </a:br>
            <a:endParaRPr lang="en-US" dirty="0"/>
          </a:p>
        </p:txBody>
      </p:sp>
      <p:sp>
        <p:nvSpPr>
          <p:cNvPr id="3" name="Text Placeholder 2">
            <a:extLst>
              <a:ext uri="{FF2B5EF4-FFF2-40B4-BE49-F238E27FC236}">
                <a16:creationId xmlns:a16="http://schemas.microsoft.com/office/drawing/2014/main" id="{20F22BAF-6003-40A5-6716-39B34FBFFB82}"/>
              </a:ext>
            </a:extLst>
          </p:cNvPr>
          <p:cNvSpPr>
            <a:spLocks noGrp="1"/>
          </p:cNvSpPr>
          <p:nvPr>
            <p:ph type="body" idx="1"/>
          </p:nvPr>
        </p:nvSpPr>
        <p:spPr/>
        <p:txBody>
          <a:bodyPr/>
          <a:lstStyle/>
          <a:p>
            <a:r>
              <a:rPr lang="en-US" b="1" dirty="0"/>
              <a:t>Assignment¶</a:t>
            </a:r>
          </a:p>
          <a:p>
            <a:endParaRPr lang="en-US" dirty="0"/>
          </a:p>
        </p:txBody>
      </p:sp>
      <p:sp>
        <p:nvSpPr>
          <p:cNvPr id="4" name="Content Placeholder 3">
            <a:extLst>
              <a:ext uri="{FF2B5EF4-FFF2-40B4-BE49-F238E27FC236}">
                <a16:creationId xmlns:a16="http://schemas.microsoft.com/office/drawing/2014/main" id="{7B222B47-9D84-33F7-50DC-DE3B4F728A83}"/>
              </a:ext>
            </a:extLst>
          </p:cNvPr>
          <p:cNvSpPr>
            <a:spLocks noGrp="1"/>
          </p:cNvSpPr>
          <p:nvPr>
            <p:ph sz="half" idx="2"/>
          </p:nvPr>
        </p:nvSpPr>
        <p:spPr/>
        <p:txBody>
          <a:bodyPr>
            <a:normAutofit fontScale="55000" lnSpcReduction="20000"/>
          </a:bodyPr>
          <a:lstStyle/>
          <a:p>
            <a:r>
              <a:rPr lang="en-US" dirty="0"/>
              <a:t>During the prove milestone for the previous lesson, you wrote the part of this program that reads and processes two CSV files, one named </a:t>
            </a:r>
            <a:r>
              <a:rPr lang="en-US" dirty="0" err="1"/>
              <a:t>products.csv</a:t>
            </a:r>
            <a:r>
              <a:rPr lang="en-US" dirty="0"/>
              <a:t> that contains a catalog of products and one named </a:t>
            </a:r>
            <a:r>
              <a:rPr lang="en-US" dirty="0" err="1"/>
              <a:t>request.csv</a:t>
            </a:r>
            <a:r>
              <a:rPr lang="en-US" dirty="0"/>
              <a:t> that contains a customer's order. During this prove assignment, you will add code to finish printing a receipt and to handle any exceptions that might occur while your program is running. </a:t>
            </a:r>
          </a:p>
        </p:txBody>
      </p:sp>
      <p:sp>
        <p:nvSpPr>
          <p:cNvPr id="5" name="Text Placeholder 4">
            <a:extLst>
              <a:ext uri="{FF2B5EF4-FFF2-40B4-BE49-F238E27FC236}">
                <a16:creationId xmlns:a16="http://schemas.microsoft.com/office/drawing/2014/main" id="{B13C904D-49E6-DDD8-8595-84E362EB0A9A}"/>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40DA8C53-7DA1-09E8-C58B-D19651333677}"/>
              </a:ext>
            </a:extLst>
          </p:cNvPr>
          <p:cNvSpPr>
            <a:spLocks noGrp="1"/>
          </p:cNvSpPr>
          <p:nvPr>
            <p:ph sz="quarter" idx="4"/>
          </p:nvPr>
        </p:nvSpPr>
        <p:spPr/>
        <p:txBody>
          <a:bodyPr>
            <a:normAutofit fontScale="55000" lnSpcReduction="20000"/>
          </a:bodyPr>
          <a:lstStyle/>
          <a:p>
            <a:pPr marL="0" indent="0">
              <a:buNone/>
            </a:pPr>
            <a:r>
              <a:rPr lang="en-US" dirty="0"/>
              <a:t>Specifically, your program must do the following:</a:t>
            </a:r>
          </a:p>
          <a:p>
            <a:pPr>
              <a:buFont typeface="+mj-lt"/>
              <a:buAutoNum type="arabicPeriod"/>
            </a:pPr>
            <a:r>
              <a:rPr lang="en-US" dirty="0"/>
              <a:t>Print the store name at the top of the receipt.</a:t>
            </a:r>
          </a:p>
          <a:p>
            <a:pPr>
              <a:buFont typeface="+mj-lt"/>
              <a:buAutoNum type="arabicPeriod"/>
            </a:pPr>
            <a:r>
              <a:rPr lang="en-US" dirty="0"/>
              <a:t>Print the list of ordered items.</a:t>
            </a:r>
          </a:p>
          <a:p>
            <a:pPr>
              <a:buFont typeface="+mj-lt"/>
              <a:buAutoNum type="arabicPeriod"/>
            </a:pPr>
            <a:r>
              <a:rPr lang="en-US" dirty="0"/>
              <a:t>Sum and print the number of ordered items.</a:t>
            </a:r>
          </a:p>
          <a:p>
            <a:pPr>
              <a:buFont typeface="+mj-lt"/>
              <a:buAutoNum type="arabicPeriod"/>
            </a:pPr>
            <a:r>
              <a:rPr lang="en-US" dirty="0"/>
              <a:t>Sum and print the subtotal due.</a:t>
            </a:r>
          </a:p>
          <a:p>
            <a:pPr>
              <a:buFont typeface="+mj-lt"/>
              <a:buAutoNum type="arabicPeriod"/>
            </a:pPr>
            <a:r>
              <a:rPr lang="en-US" dirty="0"/>
              <a:t>Compute and print the sales tax amount. Use 6% as the sales tax rate.</a:t>
            </a:r>
          </a:p>
          <a:p>
            <a:pPr>
              <a:buFont typeface="+mj-lt"/>
              <a:buAutoNum type="arabicPeriod"/>
            </a:pPr>
            <a:r>
              <a:rPr lang="en-US" dirty="0"/>
              <a:t>Compute and print the total amount due.</a:t>
            </a:r>
          </a:p>
          <a:p>
            <a:pPr>
              <a:buFont typeface="+mj-lt"/>
              <a:buAutoNum type="arabicPeriod"/>
            </a:pPr>
            <a:r>
              <a:rPr lang="en-US" dirty="0"/>
              <a:t>Print a thank you message.</a:t>
            </a:r>
          </a:p>
          <a:p>
            <a:pPr>
              <a:buFont typeface="+mj-lt"/>
              <a:buAutoNum type="arabicPeriod"/>
            </a:pPr>
            <a:r>
              <a:rPr lang="en-US" dirty="0"/>
              <a:t>Get the current date and time from your computer's operating system and print the current date and time.</a:t>
            </a:r>
          </a:p>
          <a:p>
            <a:pPr>
              <a:buFont typeface="+mj-lt"/>
              <a:buAutoNum type="arabicPeriod"/>
            </a:pPr>
            <a:r>
              <a:rPr lang="en-US" dirty="0"/>
              <a:t>Include a try block and except blocks to handle </a:t>
            </a:r>
            <a:r>
              <a:rPr lang="en-US" dirty="0" err="1"/>
              <a:t>FileNotFoundError</a:t>
            </a:r>
            <a:r>
              <a:rPr lang="en-US" dirty="0"/>
              <a:t>, </a:t>
            </a:r>
            <a:r>
              <a:rPr lang="en-US" dirty="0" err="1"/>
              <a:t>PermissionError</a:t>
            </a:r>
            <a:r>
              <a:rPr lang="en-US" dirty="0"/>
              <a:t>, and </a:t>
            </a:r>
            <a:r>
              <a:rPr lang="en-US" dirty="0" err="1"/>
              <a:t>KeyError</a:t>
            </a:r>
            <a:r>
              <a:rPr lang="en-US" dirty="0"/>
              <a:t>.</a:t>
            </a:r>
          </a:p>
          <a:p>
            <a:endParaRPr lang="en-US" dirty="0"/>
          </a:p>
        </p:txBody>
      </p:sp>
      <p:pic>
        <p:nvPicPr>
          <p:cNvPr id="7" name="Picture 6">
            <a:extLst>
              <a:ext uri="{FF2B5EF4-FFF2-40B4-BE49-F238E27FC236}">
                <a16:creationId xmlns:a16="http://schemas.microsoft.com/office/drawing/2014/main" id="{D98C4FC6-C868-0413-4012-08415ED1C867}"/>
              </a:ext>
            </a:extLst>
          </p:cNvPr>
          <p:cNvPicPr>
            <a:picLocks noChangeAspect="1"/>
          </p:cNvPicPr>
          <p:nvPr/>
        </p:nvPicPr>
        <p:blipFill>
          <a:blip r:embed="rId2"/>
          <a:stretch>
            <a:fillRect/>
          </a:stretch>
        </p:blipFill>
        <p:spPr>
          <a:xfrm>
            <a:off x="844809" y="3821113"/>
            <a:ext cx="5022810" cy="2530359"/>
          </a:xfrm>
          <a:prstGeom prst="rect">
            <a:avLst/>
          </a:prstGeom>
        </p:spPr>
      </p:pic>
    </p:spTree>
    <p:extLst>
      <p:ext uri="{BB962C8B-B14F-4D97-AF65-F5344CB8AC3E}">
        <p14:creationId xmlns:p14="http://schemas.microsoft.com/office/powerpoint/2010/main" val="3464525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9E4C663-889B-21A3-C5E7-26B1108FCE1D}"/>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8" name="Rectangle 7">
            <a:extLst>
              <a:ext uri="{FF2B5EF4-FFF2-40B4-BE49-F238E27FC236}">
                <a16:creationId xmlns:a16="http://schemas.microsoft.com/office/drawing/2014/main" id="{8B616729-AB1A-8F93-DFC8-60D5D8C95EAA}"/>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9" name="Rectangle 8">
            <a:extLst>
              <a:ext uri="{FF2B5EF4-FFF2-40B4-BE49-F238E27FC236}">
                <a16:creationId xmlns:a16="http://schemas.microsoft.com/office/drawing/2014/main" id="{5B1588E4-B1E3-991B-0DC8-6916B26ACA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10" name="Rectangle 9">
            <a:extLst>
              <a:ext uri="{FF2B5EF4-FFF2-40B4-BE49-F238E27FC236}">
                <a16:creationId xmlns:a16="http://schemas.microsoft.com/office/drawing/2014/main" id="{2CAEAA53-849F-4E26-1850-F310B93BC903}"/>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err="1"/>
              <a:t>receipt.py</a:t>
            </a:r>
            <a:endParaRPr lang="en-US" dirty="0"/>
          </a:p>
          <a:p>
            <a:r>
              <a:rPr lang="en-US" dirty="0"/>
              <a:t>main</a:t>
            </a:r>
          </a:p>
        </p:txBody>
      </p:sp>
      <p:sp>
        <p:nvSpPr>
          <p:cNvPr id="11" name="Rectangle 10">
            <a:extLst>
              <a:ext uri="{FF2B5EF4-FFF2-40B4-BE49-F238E27FC236}">
                <a16:creationId xmlns:a16="http://schemas.microsoft.com/office/drawing/2014/main" id="{DC600E77-7768-2FE7-3B56-CE789B27AB3A}"/>
              </a:ext>
            </a:extLst>
          </p:cNvPr>
          <p:cNvSpPr/>
          <p:nvPr/>
        </p:nvSpPr>
        <p:spPr>
          <a:xfrm>
            <a:off x="5015295" y="5281918"/>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err="1">
                <a:solidFill>
                  <a:schemeClr val="tx1"/>
                </a:solidFill>
                <a:effectLst/>
                <a:latin typeface="Consolas" panose="020B0609020204030204" pitchFamily="49" charset="0"/>
              </a:rPr>
              <a:t>determine_receipt</a:t>
            </a:r>
            <a:endParaRPr lang="en-US" dirty="0">
              <a:solidFill>
                <a:schemeClr val="tx1"/>
              </a:solidFill>
            </a:endParaRPr>
          </a:p>
        </p:txBody>
      </p:sp>
      <p:sp>
        <p:nvSpPr>
          <p:cNvPr id="12" name="Magnetic Disk 11">
            <a:extLst>
              <a:ext uri="{FF2B5EF4-FFF2-40B4-BE49-F238E27FC236}">
                <a16:creationId xmlns:a16="http://schemas.microsoft.com/office/drawing/2014/main" id="{286D5537-9242-4C57-7779-A2D5B0A2EDFE}"/>
              </a:ext>
            </a:extLst>
          </p:cNvPr>
          <p:cNvSpPr/>
          <p:nvPr/>
        </p:nvSpPr>
        <p:spPr>
          <a:xfrm>
            <a:off x="5039892" y="4957140"/>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Magnetic Disk 12">
            <a:extLst>
              <a:ext uri="{FF2B5EF4-FFF2-40B4-BE49-F238E27FC236}">
                <a16:creationId xmlns:a16="http://schemas.microsoft.com/office/drawing/2014/main" id="{C61A6EB5-8CE5-187F-879F-DF26A600F57C}"/>
              </a:ext>
            </a:extLst>
          </p:cNvPr>
          <p:cNvSpPr/>
          <p:nvPr/>
        </p:nvSpPr>
        <p:spPr>
          <a:xfrm rot="5400000">
            <a:off x="8177624" y="5282379"/>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7055F99-749E-0ECE-DD1B-A8E63CA6F84A}"/>
              </a:ext>
            </a:extLst>
          </p:cNvPr>
          <p:cNvSpPr txBox="1"/>
          <p:nvPr/>
        </p:nvSpPr>
        <p:spPr>
          <a:xfrm>
            <a:off x="5257503" y="4922276"/>
            <a:ext cx="3033692"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Requests, products</a:t>
            </a:r>
            <a:endParaRPr lang="en-US" b="0" dirty="0">
              <a:solidFill>
                <a:srgbClr val="D4D4D4"/>
              </a:solidFill>
              <a:effectLst/>
              <a:latin typeface="Consolas" panose="020B0609020204030204" pitchFamily="49" charset="0"/>
            </a:endParaRPr>
          </a:p>
        </p:txBody>
      </p:sp>
      <p:sp>
        <p:nvSpPr>
          <p:cNvPr id="24" name="Magnetic Disk 23">
            <a:extLst>
              <a:ext uri="{FF2B5EF4-FFF2-40B4-BE49-F238E27FC236}">
                <a16:creationId xmlns:a16="http://schemas.microsoft.com/office/drawing/2014/main" id="{0250F2C2-D4FF-FC7D-9586-573F879558BD}"/>
              </a:ext>
            </a:extLst>
          </p:cNvPr>
          <p:cNvSpPr/>
          <p:nvPr/>
        </p:nvSpPr>
        <p:spPr>
          <a:xfrm>
            <a:off x="3075854" y="2935622"/>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1474D8EA-4668-3613-DFDB-5560D523C830}"/>
              </a:ext>
            </a:extLst>
          </p:cNvPr>
          <p:cNvSpPr txBox="1"/>
          <p:nvPr/>
        </p:nvSpPr>
        <p:spPr>
          <a:xfrm>
            <a:off x="3293465" y="2900758"/>
            <a:ext cx="1889170" cy="369332"/>
          </a:xfrm>
          <a:prstGeom prst="rect">
            <a:avLst/>
          </a:prstGeom>
          <a:noFill/>
        </p:spPr>
        <p:txBody>
          <a:bodyPr wrap="square">
            <a:spAutoFit/>
          </a:bodyPr>
          <a:lstStyle/>
          <a:p>
            <a:r>
              <a:rPr lang="en-US" b="0" dirty="0" err="1">
                <a:solidFill>
                  <a:srgbClr val="9CDCFE"/>
                </a:solidFill>
                <a:effectLst/>
                <a:latin typeface="Consolas" panose="020B0609020204030204" pitchFamily="49" charset="0"/>
              </a:rPr>
              <a:t>Products_dict</a:t>
            </a:r>
            <a:endParaRPr lang="en-US" b="0" dirty="0">
              <a:solidFill>
                <a:srgbClr val="D4D4D4"/>
              </a:solidFill>
              <a:effectLst/>
              <a:latin typeface="Consolas" panose="020B0609020204030204" pitchFamily="49" charset="0"/>
            </a:endParaRPr>
          </a:p>
        </p:txBody>
      </p:sp>
      <p:sp>
        <p:nvSpPr>
          <p:cNvPr id="43" name="Striped Right Arrow 42">
            <a:extLst>
              <a:ext uri="{FF2B5EF4-FFF2-40B4-BE49-F238E27FC236}">
                <a16:creationId xmlns:a16="http://schemas.microsoft.com/office/drawing/2014/main" id="{38BB83D6-AA64-FFC2-BD00-ACAC57956351}"/>
              </a:ext>
            </a:extLst>
          </p:cNvPr>
          <p:cNvSpPr/>
          <p:nvPr/>
        </p:nvSpPr>
        <p:spPr>
          <a:xfrm>
            <a:off x="8137401" y="764987"/>
            <a:ext cx="922638" cy="353623"/>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triped Right Arrow 43">
            <a:extLst>
              <a:ext uri="{FF2B5EF4-FFF2-40B4-BE49-F238E27FC236}">
                <a16:creationId xmlns:a16="http://schemas.microsoft.com/office/drawing/2014/main" id="{42F0659F-78E0-D049-D257-AA8B42ADE630}"/>
              </a:ext>
            </a:extLst>
          </p:cNvPr>
          <p:cNvSpPr/>
          <p:nvPr/>
        </p:nvSpPr>
        <p:spPr>
          <a:xfrm>
            <a:off x="3187565" y="788577"/>
            <a:ext cx="922638" cy="353623"/>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891EE7C9-AB97-7DC3-A6BD-EC8036330CE0}"/>
              </a:ext>
            </a:extLst>
          </p:cNvPr>
          <p:cNvSpPr/>
          <p:nvPr/>
        </p:nvSpPr>
        <p:spPr>
          <a:xfrm>
            <a:off x="9290862" y="2871403"/>
            <a:ext cx="2697875"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Consolas" panose="020B0609020204030204" pitchFamily="49" charset="0"/>
              </a:rPr>
              <a:t>Print_receipt</a:t>
            </a:r>
            <a:r>
              <a:rPr lang="en-US" dirty="0">
                <a:solidFill>
                  <a:schemeClr val="tx1"/>
                </a:solidFill>
                <a:latin typeface="Consolas" panose="020B0609020204030204" pitchFamily="49" charset="0"/>
              </a:rPr>
              <a:t>()</a:t>
            </a:r>
            <a:endParaRPr lang="en-US" dirty="0">
              <a:solidFill>
                <a:schemeClr val="tx1"/>
              </a:solidFill>
            </a:endParaRPr>
          </a:p>
        </p:txBody>
      </p:sp>
      <p:sp>
        <p:nvSpPr>
          <p:cNvPr id="51" name="Magnetic Disk 50">
            <a:extLst>
              <a:ext uri="{FF2B5EF4-FFF2-40B4-BE49-F238E27FC236}">
                <a16:creationId xmlns:a16="http://schemas.microsoft.com/office/drawing/2014/main" id="{6A260BCE-2836-0AA9-60F9-8A3A0B74E5BA}"/>
              </a:ext>
            </a:extLst>
          </p:cNvPr>
          <p:cNvSpPr/>
          <p:nvPr/>
        </p:nvSpPr>
        <p:spPr>
          <a:xfrm rot="16200000">
            <a:off x="9099988" y="2862635"/>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Magnetic Disk 11">
            <a:extLst>
              <a:ext uri="{FF2B5EF4-FFF2-40B4-BE49-F238E27FC236}">
                <a16:creationId xmlns:a16="http://schemas.microsoft.com/office/drawing/2014/main" id="{84EB4FF2-356E-F9D8-220A-817195DFC629}"/>
              </a:ext>
            </a:extLst>
          </p:cNvPr>
          <p:cNvSpPr/>
          <p:nvPr/>
        </p:nvSpPr>
        <p:spPr>
          <a:xfrm>
            <a:off x="6834162" y="2871403"/>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F315958-6080-BBB4-AAAA-7C8F24683ED1}"/>
              </a:ext>
            </a:extLst>
          </p:cNvPr>
          <p:cNvSpPr txBox="1"/>
          <p:nvPr/>
        </p:nvSpPr>
        <p:spPr>
          <a:xfrm>
            <a:off x="7090023" y="2817841"/>
            <a:ext cx="1299466" cy="923330"/>
          </a:xfrm>
          <a:prstGeom prst="rect">
            <a:avLst/>
          </a:prstGeom>
          <a:noFill/>
        </p:spPr>
        <p:txBody>
          <a:bodyPr wrap="square">
            <a:spAutoFit/>
          </a:bodyPr>
          <a:lstStyle/>
          <a:p>
            <a:r>
              <a:rPr lang="en-US" dirty="0" err="1">
                <a:solidFill>
                  <a:srgbClr val="9CDCFE"/>
                </a:solidFill>
                <a:latin typeface="Consolas" panose="020B0609020204030204" pitchFamily="49" charset="0"/>
              </a:rPr>
              <a:t>Requested_items_list</a:t>
            </a:r>
            <a:endParaRPr lang="en-US" b="0" dirty="0">
              <a:solidFill>
                <a:srgbClr val="D4D4D4"/>
              </a:solidFill>
              <a:effectLst/>
              <a:latin typeface="Consolas" panose="020B0609020204030204" pitchFamily="49" charset="0"/>
            </a:endParaRPr>
          </a:p>
        </p:txBody>
      </p:sp>
      <p:sp>
        <p:nvSpPr>
          <p:cNvPr id="20" name="Rectangle 19">
            <a:extLst>
              <a:ext uri="{FF2B5EF4-FFF2-40B4-BE49-F238E27FC236}">
                <a16:creationId xmlns:a16="http://schemas.microsoft.com/office/drawing/2014/main" id="{9B854B81-3906-B6D3-3AC3-927F5F0F4BA4}"/>
              </a:ext>
            </a:extLst>
          </p:cNvPr>
          <p:cNvSpPr/>
          <p:nvPr/>
        </p:nvSpPr>
        <p:spPr>
          <a:xfrm>
            <a:off x="176100" y="2482472"/>
            <a:ext cx="215988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err="1">
                <a:solidFill>
                  <a:schemeClr val="tx1"/>
                </a:solidFill>
                <a:effectLst/>
                <a:latin typeface="Consolas" panose="020B0609020204030204" pitchFamily="49" charset="0"/>
              </a:rPr>
              <a:t>get_products</a:t>
            </a:r>
            <a:r>
              <a:rPr lang="en-US" b="0" dirty="0">
                <a:solidFill>
                  <a:schemeClr val="tx1"/>
                </a:solidFill>
                <a:effectLst/>
                <a:latin typeface="Consolas" panose="020B0609020204030204" pitchFamily="49" charset="0"/>
              </a:rPr>
              <a:t>()</a:t>
            </a:r>
            <a:endParaRPr lang="en-US" dirty="0">
              <a:solidFill>
                <a:schemeClr val="tx1"/>
              </a:solidFill>
            </a:endParaRPr>
          </a:p>
        </p:txBody>
      </p:sp>
      <p:sp>
        <p:nvSpPr>
          <p:cNvPr id="22" name="Magnetic Disk 21">
            <a:extLst>
              <a:ext uri="{FF2B5EF4-FFF2-40B4-BE49-F238E27FC236}">
                <a16:creationId xmlns:a16="http://schemas.microsoft.com/office/drawing/2014/main" id="{FD70A410-0DD0-D27A-5F09-0F463847D1F5}"/>
              </a:ext>
            </a:extLst>
          </p:cNvPr>
          <p:cNvSpPr/>
          <p:nvPr/>
        </p:nvSpPr>
        <p:spPr>
          <a:xfrm rot="5400000">
            <a:off x="2342710" y="2468124"/>
            <a:ext cx="255861" cy="30301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nip Single Corner Rectangle 25">
            <a:extLst>
              <a:ext uri="{FF2B5EF4-FFF2-40B4-BE49-F238E27FC236}">
                <a16:creationId xmlns:a16="http://schemas.microsoft.com/office/drawing/2014/main" id="{3EAEEA64-FDC5-23D8-78D7-33E427960069}"/>
              </a:ext>
            </a:extLst>
          </p:cNvPr>
          <p:cNvSpPr/>
          <p:nvPr/>
        </p:nvSpPr>
        <p:spPr>
          <a:xfrm>
            <a:off x="176100" y="2832592"/>
            <a:ext cx="1488141" cy="27432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r>
              <a:rPr lang="en-US" dirty="0" err="1"/>
              <a:t>products.csv</a:t>
            </a:r>
            <a:endParaRPr lang="en-US" dirty="0"/>
          </a:p>
        </p:txBody>
      </p:sp>
      <p:sp>
        <p:nvSpPr>
          <p:cNvPr id="27" name="Can 26">
            <a:extLst>
              <a:ext uri="{FF2B5EF4-FFF2-40B4-BE49-F238E27FC236}">
                <a16:creationId xmlns:a16="http://schemas.microsoft.com/office/drawing/2014/main" id="{2E61BC65-744E-7D72-C2AA-7A308171C3A2}"/>
              </a:ext>
            </a:extLst>
          </p:cNvPr>
          <p:cNvSpPr/>
          <p:nvPr/>
        </p:nvSpPr>
        <p:spPr>
          <a:xfrm>
            <a:off x="1168465" y="3145723"/>
            <a:ext cx="1403840" cy="368109"/>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Elbow Connector 28">
            <a:extLst>
              <a:ext uri="{FF2B5EF4-FFF2-40B4-BE49-F238E27FC236}">
                <a16:creationId xmlns:a16="http://schemas.microsoft.com/office/drawing/2014/main" id="{482A0C6F-D19E-11E7-3F03-331BD44F9EBD}"/>
              </a:ext>
            </a:extLst>
          </p:cNvPr>
          <p:cNvCxnSpPr>
            <a:stCxn id="26" idx="1"/>
            <a:endCxn id="27" idx="2"/>
          </p:cNvCxnSpPr>
          <p:nvPr/>
        </p:nvCxnSpPr>
        <p:spPr>
          <a:xfrm rot="16200000" flipH="1">
            <a:off x="932886" y="3094198"/>
            <a:ext cx="222865" cy="24829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9141B83F-F7D6-3F1E-C286-5D3D852D8976}"/>
              </a:ext>
            </a:extLst>
          </p:cNvPr>
          <p:cNvCxnSpPr>
            <a:cxnSpLocks/>
            <a:stCxn id="22" idx="1"/>
            <a:endCxn id="24" idx="2"/>
          </p:cNvCxnSpPr>
          <p:nvPr/>
        </p:nvCxnSpPr>
        <p:spPr>
          <a:xfrm>
            <a:off x="2622148" y="2619632"/>
            <a:ext cx="453706" cy="45315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6DA46CE6-7391-2468-2166-325BB04D766A}"/>
              </a:ext>
            </a:extLst>
          </p:cNvPr>
          <p:cNvCxnSpPr>
            <a:cxnSpLocks/>
            <a:stCxn id="25" idx="3"/>
            <a:endCxn id="12" idx="1"/>
          </p:cNvCxnSpPr>
          <p:nvPr/>
        </p:nvCxnSpPr>
        <p:spPr>
          <a:xfrm flipH="1">
            <a:off x="5167823" y="3085424"/>
            <a:ext cx="14812" cy="1871716"/>
          </a:xfrm>
          <a:prstGeom prst="bentConnector4">
            <a:avLst>
              <a:gd name="adj1" fmla="val -1543343"/>
              <a:gd name="adj2" fmla="val 5493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Elbow Connector 55">
            <a:extLst>
              <a:ext uri="{FF2B5EF4-FFF2-40B4-BE49-F238E27FC236}">
                <a16:creationId xmlns:a16="http://schemas.microsoft.com/office/drawing/2014/main" id="{0F432DAC-4580-5DBE-1F1D-401759894D04}"/>
              </a:ext>
            </a:extLst>
          </p:cNvPr>
          <p:cNvCxnSpPr>
            <a:cxnSpLocks/>
            <a:stCxn id="13" idx="2"/>
            <a:endCxn id="2" idx="2"/>
          </p:cNvCxnSpPr>
          <p:nvPr/>
        </p:nvCxnSpPr>
        <p:spPr>
          <a:xfrm rot="16200000" flipV="1">
            <a:off x="6428336" y="3414389"/>
            <a:ext cx="2283046" cy="1471393"/>
          </a:xfrm>
          <a:prstGeom prst="bentConnector4">
            <a:avLst>
              <a:gd name="adj1" fmla="val 46794"/>
              <a:gd name="adj2" fmla="val 11553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Elbow Connector 64">
            <a:extLst>
              <a:ext uri="{FF2B5EF4-FFF2-40B4-BE49-F238E27FC236}">
                <a16:creationId xmlns:a16="http://schemas.microsoft.com/office/drawing/2014/main" id="{AEE4D19A-3783-F6A3-4EED-9DBA99EA4C85}"/>
              </a:ext>
            </a:extLst>
          </p:cNvPr>
          <p:cNvCxnSpPr>
            <a:cxnSpLocks/>
            <a:stCxn id="3" idx="3"/>
            <a:endCxn id="51" idx="1"/>
          </p:cNvCxnSpPr>
          <p:nvPr/>
        </p:nvCxnSpPr>
        <p:spPr>
          <a:xfrm flipV="1">
            <a:off x="8389489" y="2999795"/>
            <a:ext cx="701270" cy="27971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89E351AA-7C5B-BC5B-C135-5C294E61585E}"/>
              </a:ext>
            </a:extLst>
          </p:cNvPr>
          <p:cNvSpPr/>
          <p:nvPr/>
        </p:nvSpPr>
        <p:spPr>
          <a:xfrm>
            <a:off x="4385642" y="76724"/>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Products.csv</a:t>
            </a:r>
            <a:endParaRPr lang="en-US" sz="1400" dirty="0"/>
          </a:p>
        </p:txBody>
      </p:sp>
      <p:sp>
        <p:nvSpPr>
          <p:cNvPr id="5" name="Rectangle 4">
            <a:extLst>
              <a:ext uri="{FF2B5EF4-FFF2-40B4-BE49-F238E27FC236}">
                <a16:creationId xmlns:a16="http://schemas.microsoft.com/office/drawing/2014/main" id="{0E173338-91F6-30C9-AB16-F7F3DE94C749}"/>
              </a:ext>
            </a:extLst>
          </p:cNvPr>
          <p:cNvSpPr/>
          <p:nvPr/>
        </p:nvSpPr>
        <p:spPr>
          <a:xfrm>
            <a:off x="5701399" y="79562"/>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Request.csv</a:t>
            </a:r>
            <a:endParaRPr lang="en-US" sz="1400" dirty="0"/>
          </a:p>
        </p:txBody>
      </p:sp>
      <p:sp>
        <p:nvSpPr>
          <p:cNvPr id="6" name="Rectangle 5">
            <a:extLst>
              <a:ext uri="{FF2B5EF4-FFF2-40B4-BE49-F238E27FC236}">
                <a16:creationId xmlns:a16="http://schemas.microsoft.com/office/drawing/2014/main" id="{EF06B861-BE1C-A1B9-1243-299C2F8805E2}"/>
              </a:ext>
            </a:extLst>
          </p:cNvPr>
          <p:cNvSpPr/>
          <p:nvPr/>
        </p:nvSpPr>
        <p:spPr>
          <a:xfrm>
            <a:off x="4385642" y="271080"/>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(PK)Product#</a:t>
            </a:r>
          </a:p>
        </p:txBody>
      </p:sp>
      <p:sp>
        <p:nvSpPr>
          <p:cNvPr id="15" name="Rectangle 14">
            <a:extLst>
              <a:ext uri="{FF2B5EF4-FFF2-40B4-BE49-F238E27FC236}">
                <a16:creationId xmlns:a16="http://schemas.microsoft.com/office/drawing/2014/main" id="{F5A31C29-3A63-8B2B-33F1-668ED599A3AF}"/>
              </a:ext>
            </a:extLst>
          </p:cNvPr>
          <p:cNvSpPr/>
          <p:nvPr/>
        </p:nvSpPr>
        <p:spPr>
          <a:xfrm>
            <a:off x="4385642" y="462649"/>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Name</a:t>
            </a:r>
          </a:p>
        </p:txBody>
      </p:sp>
      <p:sp>
        <p:nvSpPr>
          <p:cNvPr id="16" name="Rectangle 15">
            <a:extLst>
              <a:ext uri="{FF2B5EF4-FFF2-40B4-BE49-F238E27FC236}">
                <a16:creationId xmlns:a16="http://schemas.microsoft.com/office/drawing/2014/main" id="{3043F03D-AA23-5B87-84D3-6B51305E75CF}"/>
              </a:ext>
            </a:extLst>
          </p:cNvPr>
          <p:cNvSpPr/>
          <p:nvPr/>
        </p:nvSpPr>
        <p:spPr>
          <a:xfrm>
            <a:off x="4385642" y="667834"/>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Price</a:t>
            </a:r>
          </a:p>
        </p:txBody>
      </p:sp>
      <p:sp>
        <p:nvSpPr>
          <p:cNvPr id="17" name="Rectangle 16">
            <a:extLst>
              <a:ext uri="{FF2B5EF4-FFF2-40B4-BE49-F238E27FC236}">
                <a16:creationId xmlns:a16="http://schemas.microsoft.com/office/drawing/2014/main" id="{0D2D74FA-C7E5-FBCD-C8D9-AC5BAF2B661E}"/>
              </a:ext>
            </a:extLst>
          </p:cNvPr>
          <p:cNvSpPr/>
          <p:nvPr/>
        </p:nvSpPr>
        <p:spPr>
          <a:xfrm>
            <a:off x="5701398" y="281909"/>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Product#</a:t>
            </a:r>
          </a:p>
        </p:txBody>
      </p:sp>
      <p:sp>
        <p:nvSpPr>
          <p:cNvPr id="21" name="Rectangle 20">
            <a:extLst>
              <a:ext uri="{FF2B5EF4-FFF2-40B4-BE49-F238E27FC236}">
                <a16:creationId xmlns:a16="http://schemas.microsoft.com/office/drawing/2014/main" id="{0DC6D6D3-D1E2-D2F5-AF25-0F0F3C3A5963}"/>
              </a:ext>
            </a:extLst>
          </p:cNvPr>
          <p:cNvSpPr/>
          <p:nvPr/>
        </p:nvSpPr>
        <p:spPr>
          <a:xfrm>
            <a:off x="5701398" y="473478"/>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Quantity</a:t>
            </a:r>
          </a:p>
        </p:txBody>
      </p:sp>
      <p:cxnSp>
        <p:nvCxnSpPr>
          <p:cNvPr id="23" name="Straight Arrow Connector 22">
            <a:extLst>
              <a:ext uri="{FF2B5EF4-FFF2-40B4-BE49-F238E27FC236}">
                <a16:creationId xmlns:a16="http://schemas.microsoft.com/office/drawing/2014/main" id="{FDE232BD-D18F-33F8-1331-C679FC82C387}"/>
              </a:ext>
            </a:extLst>
          </p:cNvPr>
          <p:cNvCxnSpPr>
            <a:cxnSpLocks/>
            <a:stCxn id="17" idx="1"/>
            <a:endCxn id="6" idx="3"/>
          </p:cNvCxnSpPr>
          <p:nvPr/>
        </p:nvCxnSpPr>
        <p:spPr>
          <a:xfrm flipH="1" flipV="1">
            <a:off x="5518404" y="368258"/>
            <a:ext cx="182994" cy="108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Can 27">
            <a:extLst>
              <a:ext uri="{FF2B5EF4-FFF2-40B4-BE49-F238E27FC236}">
                <a16:creationId xmlns:a16="http://schemas.microsoft.com/office/drawing/2014/main" id="{7CB323A7-DE47-033E-4FFA-FCF20179D18B}"/>
              </a:ext>
            </a:extLst>
          </p:cNvPr>
          <p:cNvSpPr/>
          <p:nvPr/>
        </p:nvSpPr>
        <p:spPr>
          <a:xfrm>
            <a:off x="4385642" y="1026749"/>
            <a:ext cx="1132763"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dictionary</a:t>
            </a:r>
          </a:p>
        </p:txBody>
      </p:sp>
      <p:sp>
        <p:nvSpPr>
          <p:cNvPr id="32" name="Can 31">
            <a:extLst>
              <a:ext uri="{FF2B5EF4-FFF2-40B4-BE49-F238E27FC236}">
                <a16:creationId xmlns:a16="http://schemas.microsoft.com/office/drawing/2014/main" id="{92BB8375-68E7-914B-97B7-BAF81F484F53}"/>
              </a:ext>
            </a:extLst>
          </p:cNvPr>
          <p:cNvSpPr/>
          <p:nvPr/>
        </p:nvSpPr>
        <p:spPr>
          <a:xfrm>
            <a:off x="5701400" y="1029778"/>
            <a:ext cx="1132762"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list</a:t>
            </a:r>
          </a:p>
        </p:txBody>
      </p:sp>
      <p:cxnSp>
        <p:nvCxnSpPr>
          <p:cNvPr id="33" name="Elbow Connector 32">
            <a:extLst>
              <a:ext uri="{FF2B5EF4-FFF2-40B4-BE49-F238E27FC236}">
                <a16:creationId xmlns:a16="http://schemas.microsoft.com/office/drawing/2014/main" id="{1C4F5781-48F7-F477-FD7D-1B9F799B5B4F}"/>
              </a:ext>
            </a:extLst>
          </p:cNvPr>
          <p:cNvCxnSpPr>
            <a:cxnSpLocks/>
            <a:stCxn id="16" idx="2"/>
            <a:endCxn id="28" idx="1"/>
          </p:cNvCxnSpPr>
          <p:nvPr/>
        </p:nvCxnSpPr>
        <p:spPr>
          <a:xfrm rot="16200000" flipH="1">
            <a:off x="4869744" y="944468"/>
            <a:ext cx="164559"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a:extLst>
              <a:ext uri="{FF2B5EF4-FFF2-40B4-BE49-F238E27FC236}">
                <a16:creationId xmlns:a16="http://schemas.microsoft.com/office/drawing/2014/main" id="{64332B07-AE5F-F0C6-BF2F-3DD25BA39933}"/>
              </a:ext>
            </a:extLst>
          </p:cNvPr>
          <p:cNvCxnSpPr>
            <a:cxnSpLocks/>
            <a:stCxn id="21" idx="2"/>
            <a:endCxn id="32" idx="1"/>
          </p:cNvCxnSpPr>
          <p:nvPr/>
        </p:nvCxnSpPr>
        <p:spPr>
          <a:xfrm rot="16200000" flipH="1">
            <a:off x="6086808" y="848805"/>
            <a:ext cx="361944" cy="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pic>
        <p:nvPicPr>
          <p:cNvPr id="54" name="Picture 53">
            <a:extLst>
              <a:ext uri="{FF2B5EF4-FFF2-40B4-BE49-F238E27FC236}">
                <a16:creationId xmlns:a16="http://schemas.microsoft.com/office/drawing/2014/main" id="{3BD95F5D-C36E-D9BD-F8C4-90F32030C862}"/>
              </a:ext>
            </a:extLst>
          </p:cNvPr>
          <p:cNvPicPr>
            <a:picLocks noChangeAspect="1"/>
          </p:cNvPicPr>
          <p:nvPr/>
        </p:nvPicPr>
        <p:blipFill>
          <a:blip r:embed="rId3"/>
          <a:stretch>
            <a:fillRect/>
          </a:stretch>
        </p:blipFill>
        <p:spPr>
          <a:xfrm>
            <a:off x="9227918" y="106516"/>
            <a:ext cx="2429315" cy="1717743"/>
          </a:xfrm>
          <a:prstGeom prst="rect">
            <a:avLst/>
          </a:prstGeom>
        </p:spPr>
      </p:pic>
      <p:sp>
        <p:nvSpPr>
          <p:cNvPr id="60" name="Rectangle 59">
            <a:extLst>
              <a:ext uri="{FF2B5EF4-FFF2-40B4-BE49-F238E27FC236}">
                <a16:creationId xmlns:a16="http://schemas.microsoft.com/office/drawing/2014/main" id="{31EE9E09-4AE8-0E3E-266B-B06C9F8F7461}"/>
              </a:ext>
            </a:extLst>
          </p:cNvPr>
          <p:cNvSpPr/>
          <p:nvPr/>
        </p:nvSpPr>
        <p:spPr>
          <a:xfrm>
            <a:off x="174014" y="3638079"/>
            <a:ext cx="215988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err="1">
                <a:solidFill>
                  <a:schemeClr val="tx1"/>
                </a:solidFill>
                <a:effectLst/>
                <a:latin typeface="Consolas" panose="020B0609020204030204" pitchFamily="49" charset="0"/>
              </a:rPr>
              <a:t>get_requests</a:t>
            </a:r>
            <a:r>
              <a:rPr lang="en-US" b="0" dirty="0">
                <a:solidFill>
                  <a:schemeClr val="tx1"/>
                </a:solidFill>
                <a:effectLst/>
                <a:latin typeface="Consolas" panose="020B0609020204030204" pitchFamily="49" charset="0"/>
              </a:rPr>
              <a:t>()</a:t>
            </a:r>
            <a:endParaRPr lang="en-US" dirty="0">
              <a:solidFill>
                <a:schemeClr val="tx1"/>
              </a:solidFill>
            </a:endParaRPr>
          </a:p>
        </p:txBody>
      </p:sp>
      <p:sp>
        <p:nvSpPr>
          <p:cNvPr id="61" name="Magnetic Disk 60">
            <a:extLst>
              <a:ext uri="{FF2B5EF4-FFF2-40B4-BE49-F238E27FC236}">
                <a16:creationId xmlns:a16="http://schemas.microsoft.com/office/drawing/2014/main" id="{DB3700E4-FFF5-442F-B226-903D58E4829E}"/>
              </a:ext>
            </a:extLst>
          </p:cNvPr>
          <p:cNvSpPr/>
          <p:nvPr/>
        </p:nvSpPr>
        <p:spPr>
          <a:xfrm rot="5400000">
            <a:off x="2340624" y="3623731"/>
            <a:ext cx="255861" cy="30301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Snip Single Corner Rectangle 61">
            <a:extLst>
              <a:ext uri="{FF2B5EF4-FFF2-40B4-BE49-F238E27FC236}">
                <a16:creationId xmlns:a16="http://schemas.microsoft.com/office/drawing/2014/main" id="{969091E1-5443-034F-7E74-50A53C291741}"/>
              </a:ext>
            </a:extLst>
          </p:cNvPr>
          <p:cNvSpPr/>
          <p:nvPr/>
        </p:nvSpPr>
        <p:spPr>
          <a:xfrm>
            <a:off x="174014" y="3988199"/>
            <a:ext cx="1488141" cy="27432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r>
              <a:rPr lang="en-US" dirty="0" err="1"/>
              <a:t>requests.csv</a:t>
            </a:r>
            <a:endParaRPr lang="en-US" dirty="0"/>
          </a:p>
        </p:txBody>
      </p:sp>
      <p:sp>
        <p:nvSpPr>
          <p:cNvPr id="63" name="Can 62">
            <a:extLst>
              <a:ext uri="{FF2B5EF4-FFF2-40B4-BE49-F238E27FC236}">
                <a16:creationId xmlns:a16="http://schemas.microsoft.com/office/drawing/2014/main" id="{2A9C8B59-6D89-042F-1759-A74D5E6DA7DF}"/>
              </a:ext>
            </a:extLst>
          </p:cNvPr>
          <p:cNvSpPr/>
          <p:nvPr/>
        </p:nvSpPr>
        <p:spPr>
          <a:xfrm>
            <a:off x="1166379" y="4301330"/>
            <a:ext cx="1403840" cy="368109"/>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Elbow Connector 63">
            <a:extLst>
              <a:ext uri="{FF2B5EF4-FFF2-40B4-BE49-F238E27FC236}">
                <a16:creationId xmlns:a16="http://schemas.microsoft.com/office/drawing/2014/main" id="{6B3E696C-D742-CE07-9161-38602AA4D2F7}"/>
              </a:ext>
            </a:extLst>
          </p:cNvPr>
          <p:cNvCxnSpPr>
            <a:stCxn id="62" idx="1"/>
            <a:endCxn id="63" idx="2"/>
          </p:cNvCxnSpPr>
          <p:nvPr/>
        </p:nvCxnSpPr>
        <p:spPr>
          <a:xfrm rot="16200000" flipH="1">
            <a:off x="930800" y="4249805"/>
            <a:ext cx="222865" cy="24829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6" name="Magnetic Disk 65">
            <a:extLst>
              <a:ext uri="{FF2B5EF4-FFF2-40B4-BE49-F238E27FC236}">
                <a16:creationId xmlns:a16="http://schemas.microsoft.com/office/drawing/2014/main" id="{5CA4C9A2-52F5-50D1-EA2C-E45F80455767}"/>
              </a:ext>
            </a:extLst>
          </p:cNvPr>
          <p:cNvSpPr/>
          <p:nvPr/>
        </p:nvSpPr>
        <p:spPr>
          <a:xfrm>
            <a:off x="3075854" y="3552495"/>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a:extLst>
              <a:ext uri="{FF2B5EF4-FFF2-40B4-BE49-F238E27FC236}">
                <a16:creationId xmlns:a16="http://schemas.microsoft.com/office/drawing/2014/main" id="{C1CC5916-CDF5-2671-EC65-AACBCD40D771}"/>
              </a:ext>
            </a:extLst>
          </p:cNvPr>
          <p:cNvSpPr txBox="1"/>
          <p:nvPr/>
        </p:nvSpPr>
        <p:spPr>
          <a:xfrm>
            <a:off x="3293465" y="3517631"/>
            <a:ext cx="1484723"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requests</a:t>
            </a:r>
            <a:endParaRPr lang="en-US" b="0" dirty="0">
              <a:solidFill>
                <a:srgbClr val="D4D4D4"/>
              </a:solidFill>
              <a:effectLst/>
              <a:latin typeface="Consolas" panose="020B0609020204030204" pitchFamily="49" charset="0"/>
            </a:endParaRPr>
          </a:p>
        </p:txBody>
      </p:sp>
      <p:cxnSp>
        <p:nvCxnSpPr>
          <p:cNvPr id="68" name="Elbow Connector 67">
            <a:extLst>
              <a:ext uri="{FF2B5EF4-FFF2-40B4-BE49-F238E27FC236}">
                <a16:creationId xmlns:a16="http://schemas.microsoft.com/office/drawing/2014/main" id="{1643AB5E-29D3-5A74-DCA8-4B59FDFECDC1}"/>
              </a:ext>
            </a:extLst>
          </p:cNvPr>
          <p:cNvCxnSpPr>
            <a:cxnSpLocks/>
            <a:stCxn id="61" idx="1"/>
            <a:endCxn id="66" idx="2"/>
          </p:cNvCxnSpPr>
          <p:nvPr/>
        </p:nvCxnSpPr>
        <p:spPr>
          <a:xfrm flipV="1">
            <a:off x="2620062" y="3689655"/>
            <a:ext cx="455792" cy="8558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pic>
        <p:nvPicPr>
          <p:cNvPr id="73" name="Picture 72">
            <a:extLst>
              <a:ext uri="{FF2B5EF4-FFF2-40B4-BE49-F238E27FC236}">
                <a16:creationId xmlns:a16="http://schemas.microsoft.com/office/drawing/2014/main" id="{7C3BE277-277D-19B6-9963-25CB74CC5325}"/>
              </a:ext>
            </a:extLst>
          </p:cNvPr>
          <p:cNvPicPr>
            <a:picLocks noChangeAspect="1"/>
          </p:cNvPicPr>
          <p:nvPr/>
        </p:nvPicPr>
        <p:blipFill>
          <a:blip r:embed="rId4"/>
          <a:stretch>
            <a:fillRect/>
          </a:stretch>
        </p:blipFill>
        <p:spPr>
          <a:xfrm>
            <a:off x="715513" y="5785876"/>
            <a:ext cx="2381695" cy="995795"/>
          </a:xfrm>
          <a:prstGeom prst="rect">
            <a:avLst/>
          </a:prstGeom>
        </p:spPr>
      </p:pic>
      <p:sp>
        <p:nvSpPr>
          <p:cNvPr id="79" name="Rectangle 78">
            <a:extLst>
              <a:ext uri="{FF2B5EF4-FFF2-40B4-BE49-F238E27FC236}">
                <a16:creationId xmlns:a16="http://schemas.microsoft.com/office/drawing/2014/main" id="{07940C91-90AE-61BF-593F-74748052B8EB}"/>
              </a:ext>
            </a:extLst>
          </p:cNvPr>
          <p:cNvSpPr/>
          <p:nvPr/>
        </p:nvSpPr>
        <p:spPr>
          <a:xfrm>
            <a:off x="321867" y="5511556"/>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Consolas" panose="020B0609020204030204" pitchFamily="49" charset="0"/>
              </a:rPr>
              <a:t>r</a:t>
            </a:r>
            <a:r>
              <a:rPr lang="en-US" b="0" dirty="0" err="1">
                <a:solidFill>
                  <a:schemeClr val="tx1"/>
                </a:solidFill>
                <a:effectLst/>
                <a:latin typeface="Consolas" panose="020B0609020204030204" pitchFamily="49" charset="0"/>
              </a:rPr>
              <a:t>ead_dictionary</a:t>
            </a:r>
            <a:endParaRPr lang="en-US" dirty="0">
              <a:solidFill>
                <a:schemeClr val="tx1"/>
              </a:solidFill>
            </a:endParaRPr>
          </a:p>
        </p:txBody>
      </p:sp>
      <p:sp>
        <p:nvSpPr>
          <p:cNvPr id="80" name="Magnetic Disk 79">
            <a:extLst>
              <a:ext uri="{FF2B5EF4-FFF2-40B4-BE49-F238E27FC236}">
                <a16:creationId xmlns:a16="http://schemas.microsoft.com/office/drawing/2014/main" id="{84837CB4-8177-B79A-2442-C79D9E401313}"/>
              </a:ext>
            </a:extLst>
          </p:cNvPr>
          <p:cNvSpPr/>
          <p:nvPr/>
        </p:nvSpPr>
        <p:spPr>
          <a:xfrm>
            <a:off x="346464" y="5186778"/>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Magnetic Disk 80">
            <a:extLst>
              <a:ext uri="{FF2B5EF4-FFF2-40B4-BE49-F238E27FC236}">
                <a16:creationId xmlns:a16="http://schemas.microsoft.com/office/drawing/2014/main" id="{DD8566B8-20B2-B717-EB6E-3B4053D29E15}"/>
              </a:ext>
            </a:extLst>
          </p:cNvPr>
          <p:cNvSpPr/>
          <p:nvPr/>
        </p:nvSpPr>
        <p:spPr>
          <a:xfrm rot="5400000">
            <a:off x="3484196" y="5512017"/>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a:extLst>
              <a:ext uri="{FF2B5EF4-FFF2-40B4-BE49-F238E27FC236}">
                <a16:creationId xmlns:a16="http://schemas.microsoft.com/office/drawing/2014/main" id="{088680F4-01E3-05E0-336A-D9C38004821D}"/>
              </a:ext>
            </a:extLst>
          </p:cNvPr>
          <p:cNvSpPr txBox="1"/>
          <p:nvPr/>
        </p:nvSpPr>
        <p:spPr>
          <a:xfrm>
            <a:off x="564074" y="5151914"/>
            <a:ext cx="3723981" cy="369332"/>
          </a:xfrm>
          <a:prstGeom prst="rect">
            <a:avLst/>
          </a:prstGeom>
          <a:noFill/>
        </p:spPr>
        <p:txBody>
          <a:bodyPr wrap="square">
            <a:spAutoFit/>
          </a:bodyPr>
          <a:lstStyle/>
          <a:p>
            <a:r>
              <a:rPr lang="en-US" dirty="0">
                <a:solidFill>
                  <a:srgbClr val="9CDCFE"/>
                </a:solidFill>
                <a:latin typeface="Consolas" panose="020B0609020204030204" pitchFamily="49" charset="0"/>
              </a:rPr>
              <a:t>filename, </a:t>
            </a:r>
            <a:r>
              <a:rPr lang="en-US" dirty="0" err="1">
                <a:solidFill>
                  <a:srgbClr val="9CDCFE"/>
                </a:solidFill>
                <a:latin typeface="Consolas" panose="020B0609020204030204" pitchFamily="49" charset="0"/>
              </a:rPr>
              <a:t>key_column_index</a:t>
            </a:r>
            <a:endParaRPr lang="en-US" b="0" dirty="0">
              <a:solidFill>
                <a:srgbClr val="D4D4D4"/>
              </a:solidFill>
              <a:effectLst/>
              <a:latin typeface="Consolas" panose="020B0609020204030204" pitchFamily="49" charset="0"/>
            </a:endParaRPr>
          </a:p>
        </p:txBody>
      </p:sp>
      <p:cxnSp>
        <p:nvCxnSpPr>
          <p:cNvPr id="83" name="Elbow Connector 82">
            <a:extLst>
              <a:ext uri="{FF2B5EF4-FFF2-40B4-BE49-F238E27FC236}">
                <a16:creationId xmlns:a16="http://schemas.microsoft.com/office/drawing/2014/main" id="{50A0883F-3BF5-7A74-8E6F-13CD4B8AE998}"/>
              </a:ext>
            </a:extLst>
          </p:cNvPr>
          <p:cNvCxnSpPr>
            <a:cxnSpLocks/>
            <a:stCxn id="20" idx="1"/>
            <a:endCxn id="79" idx="1"/>
          </p:cNvCxnSpPr>
          <p:nvPr/>
        </p:nvCxnSpPr>
        <p:spPr>
          <a:xfrm rot="10800000" flipH="1" flipV="1">
            <a:off x="176099" y="2619632"/>
            <a:ext cx="145767" cy="3029084"/>
          </a:xfrm>
          <a:prstGeom prst="bentConnector3">
            <a:avLst>
              <a:gd name="adj1" fmla="val -9532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7" name="Elbow Connector 96">
            <a:extLst>
              <a:ext uri="{FF2B5EF4-FFF2-40B4-BE49-F238E27FC236}">
                <a16:creationId xmlns:a16="http://schemas.microsoft.com/office/drawing/2014/main" id="{A8C0C5DD-C4C5-D5B4-A902-96E53C98C04A}"/>
              </a:ext>
            </a:extLst>
          </p:cNvPr>
          <p:cNvCxnSpPr>
            <a:cxnSpLocks/>
            <a:stCxn id="67" idx="3"/>
            <a:endCxn id="12" idx="0"/>
          </p:cNvCxnSpPr>
          <p:nvPr/>
        </p:nvCxnSpPr>
        <p:spPr>
          <a:xfrm>
            <a:off x="4778188" y="3702297"/>
            <a:ext cx="389635" cy="134628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0" name="Picture 99">
            <a:extLst>
              <a:ext uri="{FF2B5EF4-FFF2-40B4-BE49-F238E27FC236}">
                <a16:creationId xmlns:a16="http://schemas.microsoft.com/office/drawing/2014/main" id="{B13527D0-C671-E938-67D2-47B45A5B401B}"/>
              </a:ext>
            </a:extLst>
          </p:cNvPr>
          <p:cNvPicPr>
            <a:picLocks noChangeAspect="1"/>
          </p:cNvPicPr>
          <p:nvPr/>
        </p:nvPicPr>
        <p:blipFill>
          <a:blip r:embed="rId5"/>
          <a:stretch>
            <a:fillRect/>
          </a:stretch>
        </p:blipFill>
        <p:spPr>
          <a:xfrm>
            <a:off x="66287" y="48017"/>
            <a:ext cx="2923374" cy="1481848"/>
          </a:xfrm>
          <a:prstGeom prst="rect">
            <a:avLst/>
          </a:prstGeom>
        </p:spPr>
      </p:pic>
      <p:sp>
        <p:nvSpPr>
          <p:cNvPr id="18" name="Rectangle 17">
            <a:extLst>
              <a:ext uri="{FF2B5EF4-FFF2-40B4-BE49-F238E27FC236}">
                <a16:creationId xmlns:a16="http://schemas.microsoft.com/office/drawing/2014/main" id="{53C66B11-BD97-F728-1EC3-722B616FE386}"/>
              </a:ext>
            </a:extLst>
          </p:cNvPr>
          <p:cNvSpPr/>
          <p:nvPr/>
        </p:nvSpPr>
        <p:spPr>
          <a:xfrm>
            <a:off x="9260142" y="2441195"/>
            <a:ext cx="2697875"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Consolas" panose="020B0609020204030204" pitchFamily="49" charset="0"/>
              </a:rPr>
              <a:t>Print_all_products</a:t>
            </a:r>
            <a:r>
              <a:rPr lang="en-US" dirty="0">
                <a:solidFill>
                  <a:schemeClr val="tx1"/>
                </a:solidFill>
                <a:latin typeface="Consolas" panose="020B0609020204030204" pitchFamily="49" charset="0"/>
              </a:rPr>
              <a:t>()</a:t>
            </a:r>
            <a:endParaRPr lang="en-US" dirty="0">
              <a:solidFill>
                <a:schemeClr val="tx1"/>
              </a:solidFill>
            </a:endParaRPr>
          </a:p>
        </p:txBody>
      </p:sp>
      <p:sp>
        <p:nvSpPr>
          <p:cNvPr id="19" name="Magnetic Disk 18">
            <a:extLst>
              <a:ext uri="{FF2B5EF4-FFF2-40B4-BE49-F238E27FC236}">
                <a16:creationId xmlns:a16="http://schemas.microsoft.com/office/drawing/2014/main" id="{22565D1D-26DC-161E-6796-174D59838052}"/>
              </a:ext>
            </a:extLst>
          </p:cNvPr>
          <p:cNvSpPr/>
          <p:nvPr/>
        </p:nvSpPr>
        <p:spPr>
          <a:xfrm rot="16200000">
            <a:off x="9069268" y="2432427"/>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Elbow Connector 29">
            <a:extLst>
              <a:ext uri="{FF2B5EF4-FFF2-40B4-BE49-F238E27FC236}">
                <a16:creationId xmlns:a16="http://schemas.microsoft.com/office/drawing/2014/main" id="{51CA8BEF-32E5-2CC5-E25B-CE22DE23652A}"/>
              </a:ext>
            </a:extLst>
          </p:cNvPr>
          <p:cNvCxnSpPr>
            <a:cxnSpLocks/>
            <a:endCxn id="19" idx="1"/>
          </p:cNvCxnSpPr>
          <p:nvPr/>
        </p:nvCxnSpPr>
        <p:spPr>
          <a:xfrm flipV="1">
            <a:off x="5180549" y="2569587"/>
            <a:ext cx="3879490" cy="515837"/>
          </a:xfrm>
          <a:prstGeom prst="bentConnector3">
            <a:avLst>
              <a:gd name="adj1" fmla="val 28549"/>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47511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4EECCC-2909-4234-E235-1BD1A6546C8F}"/>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3" name="Rectangle 2">
            <a:extLst>
              <a:ext uri="{FF2B5EF4-FFF2-40B4-BE49-F238E27FC236}">
                <a16:creationId xmlns:a16="http://schemas.microsoft.com/office/drawing/2014/main" id="{7ADC717E-0E99-5EB7-03C7-EF95560EC05B}"/>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4" name="Rectangle 3">
            <a:extLst>
              <a:ext uri="{FF2B5EF4-FFF2-40B4-BE49-F238E27FC236}">
                <a16:creationId xmlns:a16="http://schemas.microsoft.com/office/drawing/2014/main" id="{6C32924B-A72B-AFE7-0D08-9B60455E9272}"/>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5" name="Rectangle 4">
            <a:extLst>
              <a:ext uri="{FF2B5EF4-FFF2-40B4-BE49-F238E27FC236}">
                <a16:creationId xmlns:a16="http://schemas.microsoft.com/office/drawing/2014/main" id="{4D0BDC86-D53A-68CA-D852-0F46468D57FB}"/>
              </a:ext>
            </a:extLst>
          </p:cNvPr>
          <p:cNvSpPr/>
          <p:nvPr/>
        </p:nvSpPr>
        <p:spPr>
          <a:xfrm>
            <a:off x="3108118" y="2295806"/>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err="1">
                <a:solidFill>
                  <a:schemeClr val="tx1"/>
                </a:solidFill>
                <a:effectLst/>
                <a:latin typeface="Consolas" panose="020B0609020204030204" pitchFamily="49" charset="0"/>
              </a:rPr>
              <a:t>determine_receipt</a:t>
            </a:r>
            <a:endParaRPr lang="en-US" dirty="0">
              <a:solidFill>
                <a:schemeClr val="tx1"/>
              </a:solidFill>
            </a:endParaRPr>
          </a:p>
        </p:txBody>
      </p:sp>
      <p:sp>
        <p:nvSpPr>
          <p:cNvPr id="6" name="Magnetic Disk 23">
            <a:extLst>
              <a:ext uri="{FF2B5EF4-FFF2-40B4-BE49-F238E27FC236}">
                <a16:creationId xmlns:a16="http://schemas.microsoft.com/office/drawing/2014/main" id="{73FC86A7-F484-AA11-064C-B7B10F6570DE}"/>
              </a:ext>
            </a:extLst>
          </p:cNvPr>
          <p:cNvSpPr/>
          <p:nvPr/>
        </p:nvSpPr>
        <p:spPr>
          <a:xfrm>
            <a:off x="56503" y="2307145"/>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41A37B2-9124-4993-EAD4-73BB1EB85356}"/>
              </a:ext>
            </a:extLst>
          </p:cNvPr>
          <p:cNvSpPr txBox="1"/>
          <p:nvPr/>
        </p:nvSpPr>
        <p:spPr>
          <a:xfrm>
            <a:off x="274114" y="2272281"/>
            <a:ext cx="1889170" cy="369332"/>
          </a:xfrm>
          <a:prstGeom prst="rect">
            <a:avLst/>
          </a:prstGeom>
          <a:noFill/>
        </p:spPr>
        <p:txBody>
          <a:bodyPr wrap="square">
            <a:spAutoFit/>
          </a:bodyPr>
          <a:lstStyle/>
          <a:p>
            <a:r>
              <a:rPr lang="en-US" b="0" dirty="0" err="1">
                <a:solidFill>
                  <a:srgbClr val="9CDCFE"/>
                </a:solidFill>
                <a:effectLst/>
                <a:latin typeface="Consolas" panose="020B0609020204030204" pitchFamily="49" charset="0"/>
              </a:rPr>
              <a:t>Products_dict</a:t>
            </a:r>
            <a:endParaRPr lang="en-US" b="0" dirty="0">
              <a:solidFill>
                <a:srgbClr val="D4D4D4"/>
              </a:solidFill>
              <a:effectLst/>
              <a:latin typeface="Consolas" panose="020B0609020204030204" pitchFamily="49" charset="0"/>
            </a:endParaRPr>
          </a:p>
        </p:txBody>
      </p:sp>
      <p:sp>
        <p:nvSpPr>
          <p:cNvPr id="8" name="Magnetic Disk 65">
            <a:extLst>
              <a:ext uri="{FF2B5EF4-FFF2-40B4-BE49-F238E27FC236}">
                <a16:creationId xmlns:a16="http://schemas.microsoft.com/office/drawing/2014/main" id="{D0F37F47-9486-87F7-E686-E6065AA77F3D}"/>
              </a:ext>
            </a:extLst>
          </p:cNvPr>
          <p:cNvSpPr/>
          <p:nvPr/>
        </p:nvSpPr>
        <p:spPr>
          <a:xfrm>
            <a:off x="53950" y="4975974"/>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93C84EB-132C-ECF9-F2C6-F0E67C80E815}"/>
              </a:ext>
            </a:extLst>
          </p:cNvPr>
          <p:cNvSpPr txBox="1"/>
          <p:nvPr/>
        </p:nvSpPr>
        <p:spPr>
          <a:xfrm>
            <a:off x="271561" y="4941110"/>
            <a:ext cx="1484723"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requests</a:t>
            </a:r>
            <a:endParaRPr lang="en-US" b="0" dirty="0">
              <a:solidFill>
                <a:srgbClr val="D4D4D4"/>
              </a:solidFill>
              <a:effectLst/>
              <a:latin typeface="Consolas" panose="020B0609020204030204" pitchFamily="49" charset="0"/>
            </a:endParaRPr>
          </a:p>
        </p:txBody>
      </p:sp>
      <p:pic>
        <p:nvPicPr>
          <p:cNvPr id="10" name="Content Placeholder 6">
            <a:extLst>
              <a:ext uri="{FF2B5EF4-FFF2-40B4-BE49-F238E27FC236}">
                <a16:creationId xmlns:a16="http://schemas.microsoft.com/office/drawing/2014/main" id="{56CDBADC-EE1A-6D35-7A17-A2285FCE7529}"/>
              </a:ext>
            </a:extLst>
          </p:cNvPr>
          <p:cNvPicPr>
            <a:picLocks noChangeAspect="1"/>
          </p:cNvPicPr>
          <p:nvPr/>
        </p:nvPicPr>
        <p:blipFill>
          <a:blip r:embed="rId2"/>
          <a:stretch>
            <a:fillRect/>
          </a:stretch>
        </p:blipFill>
        <p:spPr>
          <a:xfrm>
            <a:off x="6908502" y="-17585"/>
            <a:ext cx="5183188" cy="3674282"/>
          </a:xfrm>
          <a:prstGeom prst="rect">
            <a:avLst/>
          </a:prstGeom>
        </p:spPr>
      </p:pic>
      <p:sp>
        <p:nvSpPr>
          <p:cNvPr id="11" name="Rectangle 10">
            <a:extLst>
              <a:ext uri="{FF2B5EF4-FFF2-40B4-BE49-F238E27FC236}">
                <a16:creationId xmlns:a16="http://schemas.microsoft.com/office/drawing/2014/main" id="{980BE71D-DFAD-BF78-A580-C4C8EAE3ADB6}"/>
              </a:ext>
            </a:extLst>
          </p:cNvPr>
          <p:cNvSpPr/>
          <p:nvPr/>
        </p:nvSpPr>
        <p:spPr>
          <a:xfrm>
            <a:off x="1879600" y="3347250"/>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Products.csv</a:t>
            </a:r>
            <a:endParaRPr lang="en-US" sz="1400" dirty="0"/>
          </a:p>
        </p:txBody>
      </p:sp>
      <p:sp>
        <p:nvSpPr>
          <p:cNvPr id="12" name="Rectangle 11">
            <a:extLst>
              <a:ext uri="{FF2B5EF4-FFF2-40B4-BE49-F238E27FC236}">
                <a16:creationId xmlns:a16="http://schemas.microsoft.com/office/drawing/2014/main" id="{381EBC53-4174-C5B3-F25E-1EF7CF312289}"/>
              </a:ext>
            </a:extLst>
          </p:cNvPr>
          <p:cNvSpPr/>
          <p:nvPr/>
        </p:nvSpPr>
        <p:spPr>
          <a:xfrm>
            <a:off x="1879599" y="5408198"/>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Request.csv</a:t>
            </a:r>
            <a:endParaRPr lang="en-US" sz="1400" dirty="0"/>
          </a:p>
        </p:txBody>
      </p:sp>
      <p:sp>
        <p:nvSpPr>
          <p:cNvPr id="13" name="Rectangle 12">
            <a:extLst>
              <a:ext uri="{FF2B5EF4-FFF2-40B4-BE49-F238E27FC236}">
                <a16:creationId xmlns:a16="http://schemas.microsoft.com/office/drawing/2014/main" id="{DF218081-AB8B-38E2-C959-1F52D00FA95A}"/>
              </a:ext>
            </a:extLst>
          </p:cNvPr>
          <p:cNvSpPr/>
          <p:nvPr/>
        </p:nvSpPr>
        <p:spPr>
          <a:xfrm>
            <a:off x="1879600" y="3541606"/>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(PK)Product#</a:t>
            </a:r>
          </a:p>
        </p:txBody>
      </p:sp>
      <p:sp>
        <p:nvSpPr>
          <p:cNvPr id="14" name="Rectangle 13">
            <a:extLst>
              <a:ext uri="{FF2B5EF4-FFF2-40B4-BE49-F238E27FC236}">
                <a16:creationId xmlns:a16="http://schemas.microsoft.com/office/drawing/2014/main" id="{6DAE7639-2FD8-A6EE-E898-6952D871866C}"/>
              </a:ext>
            </a:extLst>
          </p:cNvPr>
          <p:cNvSpPr/>
          <p:nvPr/>
        </p:nvSpPr>
        <p:spPr>
          <a:xfrm>
            <a:off x="1879600" y="3733175"/>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Name</a:t>
            </a:r>
          </a:p>
        </p:txBody>
      </p:sp>
      <p:sp>
        <p:nvSpPr>
          <p:cNvPr id="15" name="Rectangle 14">
            <a:extLst>
              <a:ext uri="{FF2B5EF4-FFF2-40B4-BE49-F238E27FC236}">
                <a16:creationId xmlns:a16="http://schemas.microsoft.com/office/drawing/2014/main" id="{C39F8850-E498-46EF-E582-8AC812A9B91E}"/>
              </a:ext>
            </a:extLst>
          </p:cNvPr>
          <p:cNvSpPr/>
          <p:nvPr/>
        </p:nvSpPr>
        <p:spPr>
          <a:xfrm>
            <a:off x="1879600" y="3938360"/>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Price</a:t>
            </a:r>
          </a:p>
        </p:txBody>
      </p:sp>
      <p:sp>
        <p:nvSpPr>
          <p:cNvPr id="16" name="Rectangle 15">
            <a:extLst>
              <a:ext uri="{FF2B5EF4-FFF2-40B4-BE49-F238E27FC236}">
                <a16:creationId xmlns:a16="http://schemas.microsoft.com/office/drawing/2014/main" id="{C1CA8E0D-BFC7-A675-7D82-237E6F38E2F4}"/>
              </a:ext>
            </a:extLst>
          </p:cNvPr>
          <p:cNvSpPr/>
          <p:nvPr/>
        </p:nvSpPr>
        <p:spPr>
          <a:xfrm>
            <a:off x="1879598" y="5610545"/>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Product#</a:t>
            </a:r>
          </a:p>
        </p:txBody>
      </p:sp>
      <p:sp>
        <p:nvSpPr>
          <p:cNvPr id="17" name="Rectangle 16">
            <a:extLst>
              <a:ext uri="{FF2B5EF4-FFF2-40B4-BE49-F238E27FC236}">
                <a16:creationId xmlns:a16="http://schemas.microsoft.com/office/drawing/2014/main" id="{A880A1D5-E45E-62B1-AC71-52700FCC070F}"/>
              </a:ext>
            </a:extLst>
          </p:cNvPr>
          <p:cNvSpPr/>
          <p:nvPr/>
        </p:nvSpPr>
        <p:spPr>
          <a:xfrm>
            <a:off x="1879598" y="5802114"/>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Quantity</a:t>
            </a:r>
          </a:p>
        </p:txBody>
      </p:sp>
      <p:sp>
        <p:nvSpPr>
          <p:cNvPr id="19" name="Can 27">
            <a:extLst>
              <a:ext uri="{FF2B5EF4-FFF2-40B4-BE49-F238E27FC236}">
                <a16:creationId xmlns:a16="http://schemas.microsoft.com/office/drawing/2014/main" id="{9B78B87B-2FDB-7DE2-D65E-0828CF61A31A}"/>
              </a:ext>
            </a:extLst>
          </p:cNvPr>
          <p:cNvSpPr/>
          <p:nvPr/>
        </p:nvSpPr>
        <p:spPr>
          <a:xfrm>
            <a:off x="1879600" y="4297275"/>
            <a:ext cx="1132763"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dictionary</a:t>
            </a:r>
          </a:p>
        </p:txBody>
      </p:sp>
      <p:sp>
        <p:nvSpPr>
          <p:cNvPr id="20" name="Can 31">
            <a:extLst>
              <a:ext uri="{FF2B5EF4-FFF2-40B4-BE49-F238E27FC236}">
                <a16:creationId xmlns:a16="http://schemas.microsoft.com/office/drawing/2014/main" id="{804C6650-63DB-D345-00A6-5FBBE6E0DFCF}"/>
              </a:ext>
            </a:extLst>
          </p:cNvPr>
          <p:cNvSpPr/>
          <p:nvPr/>
        </p:nvSpPr>
        <p:spPr>
          <a:xfrm>
            <a:off x="1906860" y="6163329"/>
            <a:ext cx="1132762"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list</a:t>
            </a:r>
          </a:p>
        </p:txBody>
      </p:sp>
      <p:cxnSp>
        <p:nvCxnSpPr>
          <p:cNvPr id="21" name="Elbow Connector 32">
            <a:extLst>
              <a:ext uri="{FF2B5EF4-FFF2-40B4-BE49-F238E27FC236}">
                <a16:creationId xmlns:a16="http://schemas.microsoft.com/office/drawing/2014/main" id="{8F99EDB6-2474-DE87-7AAD-BDEA419A1857}"/>
              </a:ext>
            </a:extLst>
          </p:cNvPr>
          <p:cNvCxnSpPr>
            <a:cxnSpLocks/>
            <a:stCxn id="15" idx="2"/>
            <a:endCxn id="19" idx="1"/>
          </p:cNvCxnSpPr>
          <p:nvPr/>
        </p:nvCxnSpPr>
        <p:spPr>
          <a:xfrm rot="16200000" flipH="1">
            <a:off x="2363702" y="4214994"/>
            <a:ext cx="164559"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37">
            <a:extLst>
              <a:ext uri="{FF2B5EF4-FFF2-40B4-BE49-F238E27FC236}">
                <a16:creationId xmlns:a16="http://schemas.microsoft.com/office/drawing/2014/main" id="{76808193-7B31-0204-DF4D-E4F6E14B9842}"/>
              </a:ext>
            </a:extLst>
          </p:cNvPr>
          <p:cNvCxnSpPr>
            <a:cxnSpLocks/>
            <a:stCxn id="17" idx="2"/>
            <a:endCxn id="20" idx="1"/>
          </p:cNvCxnSpPr>
          <p:nvPr/>
        </p:nvCxnSpPr>
        <p:spPr>
          <a:xfrm rot="16200000" flipH="1">
            <a:off x="2376181" y="6066268"/>
            <a:ext cx="166859" cy="2726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09BC3001-F6AC-8CA6-E8CE-A60C3B318E59}"/>
              </a:ext>
            </a:extLst>
          </p:cNvPr>
          <p:cNvSpPr txBox="1"/>
          <p:nvPr/>
        </p:nvSpPr>
        <p:spPr>
          <a:xfrm>
            <a:off x="6908502" y="3508958"/>
            <a:ext cx="2224776" cy="369332"/>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Name: quantity: Price</a:t>
            </a:r>
          </a:p>
        </p:txBody>
      </p:sp>
      <p:pic>
        <p:nvPicPr>
          <p:cNvPr id="25" name="Picture 24">
            <a:extLst>
              <a:ext uri="{FF2B5EF4-FFF2-40B4-BE49-F238E27FC236}">
                <a16:creationId xmlns:a16="http://schemas.microsoft.com/office/drawing/2014/main" id="{233841D3-B1DF-34C5-77E6-65E1D92CEE2E}"/>
              </a:ext>
            </a:extLst>
          </p:cNvPr>
          <p:cNvPicPr>
            <a:picLocks noChangeAspect="1"/>
          </p:cNvPicPr>
          <p:nvPr/>
        </p:nvPicPr>
        <p:blipFill>
          <a:blip r:embed="rId3"/>
          <a:stretch>
            <a:fillRect/>
          </a:stretch>
        </p:blipFill>
        <p:spPr>
          <a:xfrm>
            <a:off x="53950" y="5381311"/>
            <a:ext cx="1879600" cy="1409700"/>
          </a:xfrm>
          <a:prstGeom prst="rect">
            <a:avLst/>
          </a:prstGeom>
        </p:spPr>
      </p:pic>
      <p:pic>
        <p:nvPicPr>
          <p:cNvPr id="26" name="Picture 25">
            <a:extLst>
              <a:ext uri="{FF2B5EF4-FFF2-40B4-BE49-F238E27FC236}">
                <a16:creationId xmlns:a16="http://schemas.microsoft.com/office/drawing/2014/main" id="{855224D2-F2B0-79E3-FDE1-0A770485E419}"/>
              </a:ext>
            </a:extLst>
          </p:cNvPr>
          <p:cNvPicPr>
            <a:picLocks noChangeAspect="1"/>
          </p:cNvPicPr>
          <p:nvPr/>
        </p:nvPicPr>
        <p:blipFill>
          <a:blip r:embed="rId4"/>
          <a:stretch>
            <a:fillRect/>
          </a:stretch>
        </p:blipFill>
        <p:spPr>
          <a:xfrm>
            <a:off x="181880" y="2590862"/>
            <a:ext cx="1673161" cy="2279379"/>
          </a:xfrm>
          <a:prstGeom prst="rect">
            <a:avLst/>
          </a:prstGeom>
        </p:spPr>
      </p:pic>
      <p:sp>
        <p:nvSpPr>
          <p:cNvPr id="27" name="Flowchart: Decision 26">
            <a:extLst>
              <a:ext uri="{FF2B5EF4-FFF2-40B4-BE49-F238E27FC236}">
                <a16:creationId xmlns:a16="http://schemas.microsoft.com/office/drawing/2014/main" id="{C97C0F63-47A3-79EB-7038-194B9615EADF}"/>
              </a:ext>
            </a:extLst>
          </p:cNvPr>
          <p:cNvSpPr/>
          <p:nvPr/>
        </p:nvSpPr>
        <p:spPr>
          <a:xfrm>
            <a:off x="3771543" y="3429000"/>
            <a:ext cx="2132930" cy="52251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dirty="0"/>
              <a:t>For request in requests</a:t>
            </a:r>
          </a:p>
        </p:txBody>
      </p:sp>
      <p:sp>
        <p:nvSpPr>
          <p:cNvPr id="28" name="Rectangle 27">
            <a:extLst>
              <a:ext uri="{FF2B5EF4-FFF2-40B4-BE49-F238E27FC236}">
                <a16:creationId xmlns:a16="http://schemas.microsoft.com/office/drawing/2014/main" id="{25C83814-FAB3-62AA-6D65-AFFD4881C10C}"/>
              </a:ext>
            </a:extLst>
          </p:cNvPr>
          <p:cNvSpPr/>
          <p:nvPr/>
        </p:nvSpPr>
        <p:spPr>
          <a:xfrm>
            <a:off x="4838008" y="4030257"/>
            <a:ext cx="6609597" cy="21657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dirty="0"/>
              <a:t>Product =			</a:t>
            </a:r>
            <a:r>
              <a:rPr lang="en-US" dirty="0" err="1"/>
              <a:t>products_dict</a:t>
            </a:r>
            <a:r>
              <a:rPr lang="en-US" dirty="0"/>
              <a:t>[request[0] ]</a:t>
            </a:r>
          </a:p>
          <a:p>
            <a:r>
              <a:rPr lang="en-US" dirty="0"/>
              <a:t>ProductName =	Product[ NAME]</a:t>
            </a:r>
          </a:p>
          <a:p>
            <a:r>
              <a:rPr lang="en-US" dirty="0" err="1"/>
              <a:t>ProductQuantity</a:t>
            </a:r>
            <a:r>
              <a:rPr lang="en-US" dirty="0"/>
              <a:t> =	request[ QUANITY]</a:t>
            </a:r>
          </a:p>
          <a:p>
            <a:r>
              <a:rPr lang="en-US" dirty="0" err="1"/>
              <a:t>ProductPrice</a:t>
            </a:r>
            <a:r>
              <a:rPr lang="en-US" dirty="0"/>
              <a:t> = 	Product[ PRICE ]</a:t>
            </a:r>
          </a:p>
          <a:p>
            <a:endParaRPr lang="en-US" dirty="0"/>
          </a:p>
          <a:p>
            <a:r>
              <a:rPr lang="en-US" dirty="0" err="1"/>
              <a:t>itemStr</a:t>
            </a:r>
            <a:r>
              <a:rPr lang="en-US" dirty="0"/>
              <a:t> = F’{Product Name} : {Product Quantity} @ {</a:t>
            </a:r>
            <a:r>
              <a:rPr lang="en-US" dirty="0" err="1"/>
              <a:t>ProductPrice</a:t>
            </a:r>
            <a:r>
              <a:rPr lang="en-US" dirty="0"/>
              <a:t>}’</a:t>
            </a:r>
          </a:p>
          <a:p>
            <a:r>
              <a:rPr lang="en-US" dirty="0" err="1"/>
              <a:t>Requested_items.append</a:t>
            </a:r>
            <a:r>
              <a:rPr lang="en-US" dirty="0"/>
              <a:t>(</a:t>
            </a:r>
            <a:r>
              <a:rPr lang="en-US" dirty="0" err="1"/>
              <a:t>itemStr</a:t>
            </a:r>
            <a:r>
              <a:rPr lang="en-US" dirty="0"/>
              <a:t>)</a:t>
            </a:r>
          </a:p>
        </p:txBody>
      </p:sp>
      <p:sp>
        <p:nvSpPr>
          <p:cNvPr id="29" name="Rectangle 28">
            <a:extLst>
              <a:ext uri="{FF2B5EF4-FFF2-40B4-BE49-F238E27FC236}">
                <a16:creationId xmlns:a16="http://schemas.microsoft.com/office/drawing/2014/main" id="{9708B0B0-7C61-C485-304B-E7CF57231F00}"/>
              </a:ext>
            </a:extLst>
          </p:cNvPr>
          <p:cNvSpPr/>
          <p:nvPr/>
        </p:nvSpPr>
        <p:spPr>
          <a:xfrm>
            <a:off x="3787274" y="3193764"/>
            <a:ext cx="3425184" cy="249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Requested_item.append</a:t>
            </a:r>
            <a:r>
              <a:rPr lang="en-US" dirty="0"/>
              <a:t>(</a:t>
            </a:r>
            <a:r>
              <a:rPr lang="en-US" dirty="0" err="1"/>
              <a:t>itemStr</a:t>
            </a:r>
            <a:r>
              <a:rPr lang="en-US" dirty="0"/>
              <a:t>)</a:t>
            </a:r>
          </a:p>
        </p:txBody>
      </p:sp>
      <p:sp>
        <p:nvSpPr>
          <p:cNvPr id="30" name="Rectangle 29">
            <a:extLst>
              <a:ext uri="{FF2B5EF4-FFF2-40B4-BE49-F238E27FC236}">
                <a16:creationId xmlns:a16="http://schemas.microsoft.com/office/drawing/2014/main" id="{BBEB1826-0EB3-01EE-817D-999FB9579ADA}"/>
              </a:ext>
            </a:extLst>
          </p:cNvPr>
          <p:cNvSpPr/>
          <p:nvPr/>
        </p:nvSpPr>
        <p:spPr>
          <a:xfrm>
            <a:off x="3871225" y="6382741"/>
            <a:ext cx="2781823" cy="249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return </a:t>
            </a:r>
            <a:r>
              <a:rPr lang="en-US" dirty="0" err="1"/>
              <a:t>Requested_items</a:t>
            </a:r>
            <a:endParaRPr lang="en-US" dirty="0"/>
          </a:p>
        </p:txBody>
      </p:sp>
      <p:sp>
        <p:nvSpPr>
          <p:cNvPr id="18" name="Rectangle 17">
            <a:extLst>
              <a:ext uri="{FF2B5EF4-FFF2-40B4-BE49-F238E27FC236}">
                <a16:creationId xmlns:a16="http://schemas.microsoft.com/office/drawing/2014/main" id="{892D3E5C-29DC-7143-3DED-6F5CD9389543}"/>
              </a:ext>
            </a:extLst>
          </p:cNvPr>
          <p:cNvSpPr/>
          <p:nvPr/>
        </p:nvSpPr>
        <p:spPr>
          <a:xfrm>
            <a:off x="3787274" y="2925545"/>
            <a:ext cx="3048222" cy="249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itemStr</a:t>
            </a:r>
            <a:r>
              <a:rPr lang="en-US" dirty="0"/>
              <a:t>= </a:t>
            </a:r>
            <a:r>
              <a:rPr lang="en-US" dirty="0" err="1"/>
              <a:t>f”Requested</a:t>
            </a:r>
            <a:r>
              <a:rPr lang="en-US" dirty="0"/>
              <a:t> Items”</a:t>
            </a:r>
          </a:p>
        </p:txBody>
      </p:sp>
      <p:sp>
        <p:nvSpPr>
          <p:cNvPr id="23" name="Rectangle 22">
            <a:extLst>
              <a:ext uri="{FF2B5EF4-FFF2-40B4-BE49-F238E27FC236}">
                <a16:creationId xmlns:a16="http://schemas.microsoft.com/office/drawing/2014/main" id="{D4F57746-9ACF-DDC1-6AA2-4035CE212BD7}"/>
              </a:ext>
            </a:extLst>
          </p:cNvPr>
          <p:cNvSpPr/>
          <p:nvPr/>
        </p:nvSpPr>
        <p:spPr>
          <a:xfrm>
            <a:off x="3787274" y="2646147"/>
            <a:ext cx="2224775" cy="249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Requested_items</a:t>
            </a:r>
            <a:r>
              <a:rPr lang="en-US" dirty="0"/>
              <a:t> = []</a:t>
            </a:r>
          </a:p>
        </p:txBody>
      </p:sp>
      <p:sp>
        <p:nvSpPr>
          <p:cNvPr id="31" name="Rectangle 30">
            <a:extLst>
              <a:ext uri="{FF2B5EF4-FFF2-40B4-BE49-F238E27FC236}">
                <a16:creationId xmlns:a16="http://schemas.microsoft.com/office/drawing/2014/main" id="{78F46F0C-CEA2-B365-89E9-A923F4DAF30F}"/>
              </a:ext>
            </a:extLst>
          </p:cNvPr>
          <p:cNvSpPr/>
          <p:nvPr/>
        </p:nvSpPr>
        <p:spPr>
          <a:xfrm>
            <a:off x="9377024" y="3009167"/>
            <a:ext cx="2431577" cy="953163"/>
          </a:xfrm>
          <a:prstGeom prst="rect">
            <a:avLst/>
          </a:prstGeom>
        </p:spPr>
        <p:style>
          <a:lnRef idx="2">
            <a:schemeClr val="accent4"/>
          </a:lnRef>
          <a:fillRef idx="1">
            <a:schemeClr val="lt1"/>
          </a:fillRef>
          <a:effectRef idx="0">
            <a:schemeClr val="accent4"/>
          </a:effectRef>
          <a:fontRef idx="minor">
            <a:schemeClr val="dk1"/>
          </a:fontRef>
        </p:style>
        <p:txBody>
          <a:bodyPr rtlCol="0" anchor="t" anchorCtr="0"/>
          <a:lstStyle/>
          <a:p>
            <a:r>
              <a:rPr lang="en-US" sz="1100" dirty="0" err="1"/>
              <a:t>Requested_items</a:t>
            </a:r>
            <a:r>
              <a:rPr lang="en-US" sz="1100" dirty="0"/>
              <a:t> = [</a:t>
            </a:r>
          </a:p>
          <a:p>
            <a:r>
              <a:rPr lang="en-US" sz="1100" dirty="0"/>
              <a:t>“Requested Items”,</a:t>
            </a:r>
          </a:p>
          <a:p>
            <a:r>
              <a:rPr lang="en-US" sz="1100" dirty="0"/>
              <a:t>“Wheat bread: 2 @ 2.55”,</a:t>
            </a:r>
          </a:p>
          <a:p>
            <a:r>
              <a:rPr lang="en-US" sz="1100" dirty="0"/>
              <a:t>“1 cup yogurt: 4 @ .75”,</a:t>
            </a:r>
          </a:p>
          <a:p>
            <a:r>
              <a:rPr lang="en-US" sz="1100" dirty="0"/>
              <a:t>“32 oz granola: 1 @ 3.21”, …</a:t>
            </a:r>
          </a:p>
        </p:txBody>
      </p:sp>
      <p:cxnSp>
        <p:nvCxnSpPr>
          <p:cNvPr id="33" name="Straight Arrow Connector 32">
            <a:extLst>
              <a:ext uri="{FF2B5EF4-FFF2-40B4-BE49-F238E27FC236}">
                <a16:creationId xmlns:a16="http://schemas.microsoft.com/office/drawing/2014/main" id="{844DA477-A16E-9303-7E58-593CDF8C6B70}"/>
              </a:ext>
            </a:extLst>
          </p:cNvPr>
          <p:cNvCxnSpPr>
            <a:stCxn id="29" idx="3"/>
          </p:cNvCxnSpPr>
          <p:nvPr/>
        </p:nvCxnSpPr>
        <p:spPr>
          <a:xfrm>
            <a:off x="7212458" y="3318646"/>
            <a:ext cx="2164566"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4" name="Straight Arrow Connector 33">
            <a:extLst>
              <a:ext uri="{FF2B5EF4-FFF2-40B4-BE49-F238E27FC236}">
                <a16:creationId xmlns:a16="http://schemas.microsoft.com/office/drawing/2014/main" id="{A6A8C95F-A25A-6375-6709-D97F0138D518}"/>
              </a:ext>
            </a:extLst>
          </p:cNvPr>
          <p:cNvCxnSpPr>
            <a:cxnSpLocks/>
          </p:cNvCxnSpPr>
          <p:nvPr/>
        </p:nvCxnSpPr>
        <p:spPr>
          <a:xfrm flipV="1">
            <a:off x="8142806" y="3471046"/>
            <a:ext cx="1386618" cy="233106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36" name="Rectangle 35">
            <a:extLst>
              <a:ext uri="{FF2B5EF4-FFF2-40B4-BE49-F238E27FC236}">
                <a16:creationId xmlns:a16="http://schemas.microsoft.com/office/drawing/2014/main" id="{F1CE2706-BCD6-E090-1045-740DBCDA208C}"/>
              </a:ext>
            </a:extLst>
          </p:cNvPr>
          <p:cNvSpPr/>
          <p:nvPr/>
        </p:nvSpPr>
        <p:spPr>
          <a:xfrm>
            <a:off x="2005923" y="4596287"/>
            <a:ext cx="913903"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Key = P#</a:t>
            </a:r>
          </a:p>
        </p:txBody>
      </p:sp>
      <p:sp>
        <p:nvSpPr>
          <p:cNvPr id="37" name="Rectangle 36">
            <a:extLst>
              <a:ext uri="{FF2B5EF4-FFF2-40B4-BE49-F238E27FC236}">
                <a16:creationId xmlns:a16="http://schemas.microsoft.com/office/drawing/2014/main" id="{3DE9B06E-B77A-BEFA-DA80-950998FD9401}"/>
              </a:ext>
            </a:extLst>
          </p:cNvPr>
          <p:cNvSpPr/>
          <p:nvPr/>
        </p:nvSpPr>
        <p:spPr>
          <a:xfrm>
            <a:off x="2005923" y="4789947"/>
            <a:ext cx="2270503" cy="17241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Value = [Name(0), Price(1)]</a:t>
            </a:r>
          </a:p>
        </p:txBody>
      </p:sp>
      <p:sp>
        <p:nvSpPr>
          <p:cNvPr id="39" name="Rectangle 38">
            <a:extLst>
              <a:ext uri="{FF2B5EF4-FFF2-40B4-BE49-F238E27FC236}">
                <a16:creationId xmlns:a16="http://schemas.microsoft.com/office/drawing/2014/main" id="{7D618A0F-7705-2065-63B7-D6E0DA8D9104}"/>
              </a:ext>
            </a:extLst>
          </p:cNvPr>
          <p:cNvSpPr/>
          <p:nvPr/>
        </p:nvSpPr>
        <p:spPr>
          <a:xfrm>
            <a:off x="2148003" y="6466744"/>
            <a:ext cx="1879600" cy="189257"/>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[Product#(0), </a:t>
            </a:r>
            <a:r>
              <a:rPr lang="en-US" sz="1400" dirty="0" err="1"/>
              <a:t>Quantiy</a:t>
            </a:r>
            <a:r>
              <a:rPr lang="en-US" sz="1400" dirty="0"/>
              <a:t>)</a:t>
            </a:r>
          </a:p>
        </p:txBody>
      </p:sp>
      <p:sp>
        <p:nvSpPr>
          <p:cNvPr id="41" name="TextBox 40">
            <a:extLst>
              <a:ext uri="{FF2B5EF4-FFF2-40B4-BE49-F238E27FC236}">
                <a16:creationId xmlns:a16="http://schemas.microsoft.com/office/drawing/2014/main" id="{481D6BD4-1618-2150-E43D-116D23A832C2}"/>
              </a:ext>
            </a:extLst>
          </p:cNvPr>
          <p:cNvSpPr txBox="1"/>
          <p:nvPr/>
        </p:nvSpPr>
        <p:spPr>
          <a:xfrm>
            <a:off x="4016391" y="3708398"/>
            <a:ext cx="1622409" cy="369332"/>
          </a:xfrm>
          <a:prstGeom prst="rect">
            <a:avLst/>
          </a:prstGeom>
          <a:noFill/>
        </p:spPr>
        <p:txBody>
          <a:bodyPr wrap="square">
            <a:spAutoFit/>
          </a:bodyPr>
          <a:lstStyle/>
          <a:p>
            <a:r>
              <a:rPr lang="en-US" i="1" dirty="0">
                <a:solidFill>
                  <a:schemeClr val="accent4">
                    <a:lumMod val="20000"/>
                    <a:lumOff val="80000"/>
                  </a:schemeClr>
                </a:solidFill>
              </a:rPr>
              <a:t>Request is a list</a:t>
            </a:r>
          </a:p>
        </p:txBody>
      </p:sp>
      <p:cxnSp>
        <p:nvCxnSpPr>
          <p:cNvPr id="43" name="Straight Arrow Connector 42">
            <a:extLst>
              <a:ext uri="{FF2B5EF4-FFF2-40B4-BE49-F238E27FC236}">
                <a16:creationId xmlns:a16="http://schemas.microsoft.com/office/drawing/2014/main" id="{3AED312E-BCF5-DF00-C1AC-872D8554DA3B}"/>
              </a:ext>
            </a:extLst>
          </p:cNvPr>
          <p:cNvCxnSpPr>
            <a:cxnSpLocks/>
          </p:cNvCxnSpPr>
          <p:nvPr/>
        </p:nvCxnSpPr>
        <p:spPr>
          <a:xfrm flipH="1">
            <a:off x="3006557" y="3693624"/>
            <a:ext cx="1756287" cy="27437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CE88AAA-4896-F241-286D-DDB0669E943C}"/>
              </a:ext>
            </a:extLst>
          </p:cNvPr>
          <p:cNvCxnSpPr>
            <a:cxnSpLocks/>
            <a:stCxn id="41" idx="0"/>
          </p:cNvCxnSpPr>
          <p:nvPr/>
        </p:nvCxnSpPr>
        <p:spPr>
          <a:xfrm flipH="1">
            <a:off x="3518989" y="3708398"/>
            <a:ext cx="1308607" cy="27992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3821EB61-5A06-9BB4-5C49-FD01224DDED7}"/>
              </a:ext>
            </a:extLst>
          </p:cNvPr>
          <p:cNvSpPr txBox="1"/>
          <p:nvPr/>
        </p:nvSpPr>
        <p:spPr>
          <a:xfrm>
            <a:off x="2130600" y="4900925"/>
            <a:ext cx="1622409" cy="369332"/>
          </a:xfrm>
          <a:prstGeom prst="rect">
            <a:avLst/>
          </a:prstGeom>
          <a:noFill/>
        </p:spPr>
        <p:txBody>
          <a:bodyPr wrap="square">
            <a:spAutoFit/>
          </a:bodyPr>
          <a:lstStyle/>
          <a:p>
            <a:r>
              <a:rPr lang="en-US" i="1" dirty="0">
                <a:solidFill>
                  <a:schemeClr val="accent4">
                    <a:lumMod val="20000"/>
                    <a:lumOff val="80000"/>
                  </a:schemeClr>
                </a:solidFill>
              </a:rPr>
              <a:t>Product is a list</a:t>
            </a:r>
          </a:p>
        </p:txBody>
      </p:sp>
      <p:cxnSp>
        <p:nvCxnSpPr>
          <p:cNvPr id="54" name="Straight Arrow Connector 53">
            <a:extLst>
              <a:ext uri="{FF2B5EF4-FFF2-40B4-BE49-F238E27FC236}">
                <a16:creationId xmlns:a16="http://schemas.microsoft.com/office/drawing/2014/main" id="{64BA2B24-5ED1-B28D-BCBA-5DE143C5A214}"/>
              </a:ext>
            </a:extLst>
          </p:cNvPr>
          <p:cNvCxnSpPr>
            <a:cxnSpLocks/>
            <a:endCxn id="37" idx="0"/>
          </p:cNvCxnSpPr>
          <p:nvPr/>
        </p:nvCxnSpPr>
        <p:spPr>
          <a:xfrm flipH="1">
            <a:off x="3141175" y="4484603"/>
            <a:ext cx="1641877" cy="3053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6BAEC63E-9124-A26D-B724-84FAE1501B15}"/>
              </a:ext>
            </a:extLst>
          </p:cNvPr>
          <p:cNvCxnSpPr>
            <a:cxnSpLocks/>
          </p:cNvCxnSpPr>
          <p:nvPr/>
        </p:nvCxnSpPr>
        <p:spPr>
          <a:xfrm flipH="1" flipV="1">
            <a:off x="3696255" y="4828751"/>
            <a:ext cx="1140746" cy="813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2572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4D7E155-5828-B5FA-5950-00ECED2C15D2}"/>
              </a:ext>
            </a:extLst>
          </p:cNvPr>
          <p:cNvPicPr>
            <a:picLocks noChangeAspect="1"/>
          </p:cNvPicPr>
          <p:nvPr/>
        </p:nvPicPr>
        <p:blipFill>
          <a:blip r:embed="rId2"/>
          <a:stretch>
            <a:fillRect/>
          </a:stretch>
        </p:blipFill>
        <p:spPr>
          <a:xfrm>
            <a:off x="2931093" y="-6603"/>
            <a:ext cx="3825874" cy="1927374"/>
          </a:xfrm>
          <a:prstGeom prst="rect">
            <a:avLst/>
          </a:prstGeom>
        </p:spPr>
      </p:pic>
      <p:sp>
        <p:nvSpPr>
          <p:cNvPr id="8" name="Rectangle 7">
            <a:extLst>
              <a:ext uri="{FF2B5EF4-FFF2-40B4-BE49-F238E27FC236}">
                <a16:creationId xmlns:a16="http://schemas.microsoft.com/office/drawing/2014/main" id="{64FB1815-D3A8-C56F-E8BD-47935CC24B5B}"/>
              </a:ext>
            </a:extLst>
          </p:cNvPr>
          <p:cNvSpPr/>
          <p:nvPr/>
        </p:nvSpPr>
        <p:spPr>
          <a:xfrm>
            <a:off x="123785" y="2711371"/>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Products.csv</a:t>
            </a:r>
            <a:endParaRPr lang="en-US" sz="1400" dirty="0"/>
          </a:p>
        </p:txBody>
      </p:sp>
      <p:sp>
        <p:nvSpPr>
          <p:cNvPr id="9" name="Rectangle 8">
            <a:extLst>
              <a:ext uri="{FF2B5EF4-FFF2-40B4-BE49-F238E27FC236}">
                <a16:creationId xmlns:a16="http://schemas.microsoft.com/office/drawing/2014/main" id="{740E81FF-5E07-AF7B-1B27-ACAE592344AC}"/>
              </a:ext>
            </a:extLst>
          </p:cNvPr>
          <p:cNvSpPr/>
          <p:nvPr/>
        </p:nvSpPr>
        <p:spPr>
          <a:xfrm>
            <a:off x="1439542" y="2714209"/>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Request.csv</a:t>
            </a:r>
            <a:endParaRPr lang="en-US" sz="1400" dirty="0"/>
          </a:p>
        </p:txBody>
      </p:sp>
      <p:sp>
        <p:nvSpPr>
          <p:cNvPr id="10" name="Rectangle 9">
            <a:extLst>
              <a:ext uri="{FF2B5EF4-FFF2-40B4-BE49-F238E27FC236}">
                <a16:creationId xmlns:a16="http://schemas.microsoft.com/office/drawing/2014/main" id="{F7020464-A9C1-0023-9A76-7A867486CAA1}"/>
              </a:ext>
            </a:extLst>
          </p:cNvPr>
          <p:cNvSpPr/>
          <p:nvPr/>
        </p:nvSpPr>
        <p:spPr>
          <a:xfrm>
            <a:off x="123785" y="2905727"/>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(PK)Product#</a:t>
            </a:r>
          </a:p>
        </p:txBody>
      </p:sp>
      <p:sp>
        <p:nvSpPr>
          <p:cNvPr id="11" name="Rectangle 10">
            <a:extLst>
              <a:ext uri="{FF2B5EF4-FFF2-40B4-BE49-F238E27FC236}">
                <a16:creationId xmlns:a16="http://schemas.microsoft.com/office/drawing/2014/main" id="{5A3E841A-5D85-F467-62AB-C85BA77F2B25}"/>
              </a:ext>
            </a:extLst>
          </p:cNvPr>
          <p:cNvSpPr/>
          <p:nvPr/>
        </p:nvSpPr>
        <p:spPr>
          <a:xfrm>
            <a:off x="123785" y="3097296"/>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Name</a:t>
            </a:r>
          </a:p>
        </p:txBody>
      </p:sp>
      <p:sp>
        <p:nvSpPr>
          <p:cNvPr id="12" name="Rectangle 11">
            <a:extLst>
              <a:ext uri="{FF2B5EF4-FFF2-40B4-BE49-F238E27FC236}">
                <a16:creationId xmlns:a16="http://schemas.microsoft.com/office/drawing/2014/main" id="{E541E671-69C1-BA32-FB6B-6A5B943881CA}"/>
              </a:ext>
            </a:extLst>
          </p:cNvPr>
          <p:cNvSpPr/>
          <p:nvPr/>
        </p:nvSpPr>
        <p:spPr>
          <a:xfrm>
            <a:off x="123785" y="3302481"/>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Price</a:t>
            </a:r>
          </a:p>
        </p:txBody>
      </p:sp>
      <p:sp>
        <p:nvSpPr>
          <p:cNvPr id="13" name="Rectangle 12">
            <a:extLst>
              <a:ext uri="{FF2B5EF4-FFF2-40B4-BE49-F238E27FC236}">
                <a16:creationId xmlns:a16="http://schemas.microsoft.com/office/drawing/2014/main" id="{7068C34E-17AA-C5A1-09D0-C6BA63F0AFC3}"/>
              </a:ext>
            </a:extLst>
          </p:cNvPr>
          <p:cNvSpPr/>
          <p:nvPr/>
        </p:nvSpPr>
        <p:spPr>
          <a:xfrm>
            <a:off x="1439541" y="2916556"/>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Product#</a:t>
            </a:r>
          </a:p>
        </p:txBody>
      </p:sp>
      <p:sp>
        <p:nvSpPr>
          <p:cNvPr id="14" name="Rectangle 13">
            <a:extLst>
              <a:ext uri="{FF2B5EF4-FFF2-40B4-BE49-F238E27FC236}">
                <a16:creationId xmlns:a16="http://schemas.microsoft.com/office/drawing/2014/main" id="{94508D10-B461-8E5F-6D61-69D1CAA43B51}"/>
              </a:ext>
            </a:extLst>
          </p:cNvPr>
          <p:cNvSpPr/>
          <p:nvPr/>
        </p:nvSpPr>
        <p:spPr>
          <a:xfrm>
            <a:off x="1439541" y="3108125"/>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Quantity</a:t>
            </a:r>
          </a:p>
        </p:txBody>
      </p:sp>
      <p:cxnSp>
        <p:nvCxnSpPr>
          <p:cNvPr id="15" name="Straight Arrow Connector 14">
            <a:extLst>
              <a:ext uri="{FF2B5EF4-FFF2-40B4-BE49-F238E27FC236}">
                <a16:creationId xmlns:a16="http://schemas.microsoft.com/office/drawing/2014/main" id="{FE5D1144-6C1F-3CAD-288F-2E3AB9054361}"/>
              </a:ext>
            </a:extLst>
          </p:cNvPr>
          <p:cNvCxnSpPr>
            <a:cxnSpLocks/>
            <a:stCxn id="13" idx="1"/>
            <a:endCxn id="10" idx="3"/>
          </p:cNvCxnSpPr>
          <p:nvPr/>
        </p:nvCxnSpPr>
        <p:spPr>
          <a:xfrm flipH="1" flipV="1">
            <a:off x="1256547" y="3002905"/>
            <a:ext cx="182994" cy="108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Can 15">
            <a:extLst>
              <a:ext uri="{FF2B5EF4-FFF2-40B4-BE49-F238E27FC236}">
                <a16:creationId xmlns:a16="http://schemas.microsoft.com/office/drawing/2014/main" id="{B8E05F63-1293-8728-9133-26A7251946DE}"/>
              </a:ext>
            </a:extLst>
          </p:cNvPr>
          <p:cNvSpPr/>
          <p:nvPr/>
        </p:nvSpPr>
        <p:spPr>
          <a:xfrm>
            <a:off x="123785" y="3661396"/>
            <a:ext cx="1132763"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dictionary</a:t>
            </a:r>
          </a:p>
        </p:txBody>
      </p:sp>
      <p:sp>
        <p:nvSpPr>
          <p:cNvPr id="17" name="Can 16">
            <a:extLst>
              <a:ext uri="{FF2B5EF4-FFF2-40B4-BE49-F238E27FC236}">
                <a16:creationId xmlns:a16="http://schemas.microsoft.com/office/drawing/2014/main" id="{711F5D39-07DF-B3F4-171A-D9E5445C1AF3}"/>
              </a:ext>
            </a:extLst>
          </p:cNvPr>
          <p:cNvSpPr/>
          <p:nvPr/>
        </p:nvSpPr>
        <p:spPr>
          <a:xfrm>
            <a:off x="1439543" y="3664425"/>
            <a:ext cx="1132762"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list</a:t>
            </a:r>
          </a:p>
        </p:txBody>
      </p:sp>
      <p:cxnSp>
        <p:nvCxnSpPr>
          <p:cNvPr id="18" name="Elbow Connector 17">
            <a:extLst>
              <a:ext uri="{FF2B5EF4-FFF2-40B4-BE49-F238E27FC236}">
                <a16:creationId xmlns:a16="http://schemas.microsoft.com/office/drawing/2014/main" id="{BE370765-385E-296A-BB99-6204C9617260}"/>
              </a:ext>
            </a:extLst>
          </p:cNvPr>
          <p:cNvCxnSpPr>
            <a:cxnSpLocks/>
            <a:stCxn id="12" idx="2"/>
            <a:endCxn id="16" idx="1"/>
          </p:cNvCxnSpPr>
          <p:nvPr/>
        </p:nvCxnSpPr>
        <p:spPr>
          <a:xfrm rot="16200000" flipH="1">
            <a:off x="607887" y="3579115"/>
            <a:ext cx="164559"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C29884FA-E8BC-9F03-878A-89980C7BF004}"/>
              </a:ext>
            </a:extLst>
          </p:cNvPr>
          <p:cNvCxnSpPr>
            <a:cxnSpLocks/>
            <a:stCxn id="14" idx="2"/>
            <a:endCxn id="17" idx="1"/>
          </p:cNvCxnSpPr>
          <p:nvPr/>
        </p:nvCxnSpPr>
        <p:spPr>
          <a:xfrm rot="16200000" flipH="1">
            <a:off x="1824951" y="3483452"/>
            <a:ext cx="361944" cy="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E6D09598-49D0-6A60-F513-C974F9CA209B}"/>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22" name="Rectangle 21">
            <a:extLst>
              <a:ext uri="{FF2B5EF4-FFF2-40B4-BE49-F238E27FC236}">
                <a16:creationId xmlns:a16="http://schemas.microsoft.com/office/drawing/2014/main" id="{DDD4B2A4-07F1-F302-FE01-88B6372DFBE2}"/>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23" name="Rectangle 22">
            <a:extLst>
              <a:ext uri="{FF2B5EF4-FFF2-40B4-BE49-F238E27FC236}">
                <a16:creationId xmlns:a16="http://schemas.microsoft.com/office/drawing/2014/main" id="{2EC24252-B625-70D4-BEE0-CFCE4892E423}"/>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24" name="Rectangle 23">
            <a:extLst>
              <a:ext uri="{FF2B5EF4-FFF2-40B4-BE49-F238E27FC236}">
                <a16:creationId xmlns:a16="http://schemas.microsoft.com/office/drawing/2014/main" id="{ACF459A9-E4DB-4AA7-FC63-52B545FFF864}"/>
              </a:ext>
            </a:extLst>
          </p:cNvPr>
          <p:cNvSpPr/>
          <p:nvPr/>
        </p:nvSpPr>
        <p:spPr>
          <a:xfrm>
            <a:off x="2907792" y="2345965"/>
            <a:ext cx="5913649" cy="213835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b="0" dirty="0" err="1">
                <a:solidFill>
                  <a:schemeClr val="bg1"/>
                </a:solidFill>
                <a:effectLst/>
                <a:latin typeface="Consolas" panose="020B0609020204030204" pitchFamily="49" charset="0"/>
              </a:rPr>
              <a:t>determine_receipt</a:t>
            </a:r>
            <a:endParaRPr lang="en-US" dirty="0">
              <a:solidFill>
                <a:schemeClr val="bg1"/>
              </a:solidFill>
            </a:endParaRPr>
          </a:p>
        </p:txBody>
      </p:sp>
      <p:sp>
        <p:nvSpPr>
          <p:cNvPr id="26" name="Magnetic Disk 25">
            <a:extLst>
              <a:ext uri="{FF2B5EF4-FFF2-40B4-BE49-F238E27FC236}">
                <a16:creationId xmlns:a16="http://schemas.microsoft.com/office/drawing/2014/main" id="{F3089BA9-F1FC-942C-AA38-5BF5773E9294}"/>
              </a:ext>
            </a:extLst>
          </p:cNvPr>
          <p:cNvSpPr/>
          <p:nvPr/>
        </p:nvSpPr>
        <p:spPr>
          <a:xfrm>
            <a:off x="3138682" y="2746235"/>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C8B35F0-C0F3-A963-1BA8-220AA40FE8C5}"/>
              </a:ext>
            </a:extLst>
          </p:cNvPr>
          <p:cNvSpPr txBox="1"/>
          <p:nvPr/>
        </p:nvSpPr>
        <p:spPr>
          <a:xfrm>
            <a:off x="3356293" y="2711371"/>
            <a:ext cx="3094810" cy="369332"/>
          </a:xfrm>
          <a:prstGeom prst="rect">
            <a:avLst/>
          </a:prstGeom>
          <a:noFill/>
        </p:spPr>
        <p:txBody>
          <a:bodyPr wrap="square">
            <a:spAutoFit/>
          </a:bodyPr>
          <a:lstStyle/>
          <a:p>
            <a:r>
              <a:rPr lang="en-US" b="0" dirty="0" err="1">
                <a:solidFill>
                  <a:srgbClr val="9CDCFE"/>
                </a:solidFill>
                <a:effectLst/>
                <a:latin typeface="Consolas" panose="020B0609020204030204" pitchFamily="49" charset="0"/>
              </a:rPr>
              <a:t>Number_of_items</a:t>
            </a:r>
            <a:r>
              <a:rPr lang="en-US" b="0" dirty="0">
                <a:solidFill>
                  <a:srgbClr val="9CDCFE"/>
                </a:solidFill>
                <a:effectLst/>
                <a:latin typeface="Consolas" panose="020B0609020204030204" pitchFamily="49" charset="0"/>
              </a:rPr>
              <a:t> (req 3)</a:t>
            </a:r>
            <a:endParaRPr lang="en-US" b="0" dirty="0">
              <a:solidFill>
                <a:srgbClr val="D4D4D4"/>
              </a:solidFill>
              <a:effectLst/>
              <a:latin typeface="Consolas" panose="020B0609020204030204" pitchFamily="49" charset="0"/>
            </a:endParaRPr>
          </a:p>
        </p:txBody>
      </p:sp>
      <p:sp>
        <p:nvSpPr>
          <p:cNvPr id="29" name="Magnetic Disk 28">
            <a:extLst>
              <a:ext uri="{FF2B5EF4-FFF2-40B4-BE49-F238E27FC236}">
                <a16:creationId xmlns:a16="http://schemas.microsoft.com/office/drawing/2014/main" id="{3D345067-7BDD-FDDB-1567-FE76A6201A0E}"/>
              </a:ext>
            </a:extLst>
          </p:cNvPr>
          <p:cNvSpPr/>
          <p:nvPr/>
        </p:nvSpPr>
        <p:spPr>
          <a:xfrm>
            <a:off x="3138682" y="3096498"/>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9649B7C9-F2F1-FBD7-CFDB-328CD940EB8E}"/>
              </a:ext>
            </a:extLst>
          </p:cNvPr>
          <p:cNvSpPr txBox="1"/>
          <p:nvPr/>
        </p:nvSpPr>
        <p:spPr>
          <a:xfrm>
            <a:off x="3356293" y="3061634"/>
            <a:ext cx="3094810" cy="369332"/>
          </a:xfrm>
          <a:prstGeom prst="rect">
            <a:avLst/>
          </a:prstGeom>
          <a:noFill/>
        </p:spPr>
        <p:txBody>
          <a:bodyPr wrap="square">
            <a:spAutoFit/>
          </a:bodyPr>
          <a:lstStyle/>
          <a:p>
            <a:r>
              <a:rPr lang="en-US" dirty="0">
                <a:solidFill>
                  <a:srgbClr val="9CDCFE"/>
                </a:solidFill>
                <a:latin typeface="Consolas" panose="020B0609020204030204" pitchFamily="49" charset="0"/>
              </a:rPr>
              <a:t>Subtotal (req 4)</a:t>
            </a:r>
            <a:endParaRPr lang="en-US" b="0" dirty="0">
              <a:solidFill>
                <a:srgbClr val="D4D4D4"/>
              </a:solidFill>
              <a:effectLst/>
              <a:latin typeface="Consolas" panose="020B0609020204030204" pitchFamily="49" charset="0"/>
            </a:endParaRPr>
          </a:p>
        </p:txBody>
      </p:sp>
      <p:sp>
        <p:nvSpPr>
          <p:cNvPr id="31" name="Magnetic Disk 30">
            <a:extLst>
              <a:ext uri="{FF2B5EF4-FFF2-40B4-BE49-F238E27FC236}">
                <a16:creationId xmlns:a16="http://schemas.microsoft.com/office/drawing/2014/main" id="{5E0AC751-6D64-825F-3513-F52E0EDDF479}"/>
              </a:ext>
            </a:extLst>
          </p:cNvPr>
          <p:cNvSpPr/>
          <p:nvPr/>
        </p:nvSpPr>
        <p:spPr>
          <a:xfrm>
            <a:off x="3138682" y="3481625"/>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B1BCF59D-FC2D-4CDC-EFED-35A1A3366BC1}"/>
              </a:ext>
            </a:extLst>
          </p:cNvPr>
          <p:cNvSpPr txBox="1"/>
          <p:nvPr/>
        </p:nvSpPr>
        <p:spPr>
          <a:xfrm>
            <a:off x="3356293" y="3446761"/>
            <a:ext cx="3094810" cy="369332"/>
          </a:xfrm>
          <a:prstGeom prst="rect">
            <a:avLst/>
          </a:prstGeom>
          <a:noFill/>
        </p:spPr>
        <p:txBody>
          <a:bodyPr wrap="square">
            <a:spAutoFit/>
          </a:bodyPr>
          <a:lstStyle/>
          <a:p>
            <a:r>
              <a:rPr lang="en-US" b="0" dirty="0" err="1">
                <a:solidFill>
                  <a:srgbClr val="9CDCFE"/>
                </a:solidFill>
                <a:effectLst/>
                <a:latin typeface="Consolas" panose="020B0609020204030204" pitchFamily="49" charset="0"/>
              </a:rPr>
              <a:t>SalesTax</a:t>
            </a:r>
            <a:r>
              <a:rPr lang="en-US" b="0" dirty="0">
                <a:solidFill>
                  <a:srgbClr val="9CDCFE"/>
                </a:solidFill>
                <a:effectLst/>
                <a:latin typeface="Consolas" panose="020B0609020204030204" pitchFamily="49" charset="0"/>
              </a:rPr>
              <a:t> (req 5)</a:t>
            </a:r>
            <a:endParaRPr lang="en-US" b="0" dirty="0">
              <a:solidFill>
                <a:srgbClr val="D4D4D4"/>
              </a:solidFill>
              <a:effectLst/>
              <a:latin typeface="Consolas" panose="020B0609020204030204" pitchFamily="49" charset="0"/>
            </a:endParaRPr>
          </a:p>
        </p:txBody>
      </p:sp>
      <p:sp>
        <p:nvSpPr>
          <p:cNvPr id="33" name="Magnetic Disk 32">
            <a:extLst>
              <a:ext uri="{FF2B5EF4-FFF2-40B4-BE49-F238E27FC236}">
                <a16:creationId xmlns:a16="http://schemas.microsoft.com/office/drawing/2014/main" id="{63460493-86B2-1A57-133E-8E840C889ABF}"/>
              </a:ext>
            </a:extLst>
          </p:cNvPr>
          <p:cNvSpPr/>
          <p:nvPr/>
        </p:nvSpPr>
        <p:spPr>
          <a:xfrm>
            <a:off x="3138682" y="3901616"/>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11F18C9B-D486-6DDD-F266-6BBBD1DB4C5E}"/>
              </a:ext>
            </a:extLst>
          </p:cNvPr>
          <p:cNvSpPr txBox="1"/>
          <p:nvPr/>
        </p:nvSpPr>
        <p:spPr>
          <a:xfrm>
            <a:off x="3356293" y="3866752"/>
            <a:ext cx="3094810"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Total (req 6)</a:t>
            </a:r>
            <a:endParaRPr lang="en-US" b="0" dirty="0">
              <a:solidFill>
                <a:srgbClr val="D4D4D4"/>
              </a:solidFill>
              <a:effectLst/>
              <a:latin typeface="Consolas" panose="020B0609020204030204" pitchFamily="49" charset="0"/>
            </a:endParaRPr>
          </a:p>
        </p:txBody>
      </p:sp>
      <p:sp>
        <p:nvSpPr>
          <p:cNvPr id="36" name="Content Placeholder 5">
            <a:extLst>
              <a:ext uri="{FF2B5EF4-FFF2-40B4-BE49-F238E27FC236}">
                <a16:creationId xmlns:a16="http://schemas.microsoft.com/office/drawing/2014/main" id="{1469EFC8-83E4-9F7F-3A38-8E4025E38569}"/>
              </a:ext>
            </a:extLst>
          </p:cNvPr>
          <p:cNvSpPr txBox="1">
            <a:spLocks/>
          </p:cNvSpPr>
          <p:nvPr/>
        </p:nvSpPr>
        <p:spPr>
          <a:xfrm>
            <a:off x="6172200" y="2505075"/>
            <a:ext cx="5183188" cy="3684588"/>
          </a:xfrm>
          <a:prstGeom prst="rect">
            <a:avLst/>
          </a:prstGeom>
        </p:spPr>
        <p:txBody>
          <a:bodyPr>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Specifically, your program must do the following:</a:t>
            </a:r>
          </a:p>
          <a:p>
            <a:pPr>
              <a:buFont typeface="+mj-lt"/>
              <a:buAutoNum type="arabicPeriod"/>
            </a:pPr>
            <a:r>
              <a:rPr lang="en-US" dirty="0"/>
              <a:t>Print the store name at the top of the receipt.</a:t>
            </a:r>
          </a:p>
          <a:p>
            <a:pPr>
              <a:buFont typeface="+mj-lt"/>
              <a:buAutoNum type="arabicPeriod"/>
            </a:pPr>
            <a:r>
              <a:rPr lang="en-US" dirty="0"/>
              <a:t>Print the list of ordered items.</a:t>
            </a:r>
          </a:p>
          <a:p>
            <a:pPr>
              <a:buFont typeface="+mj-lt"/>
              <a:buAutoNum type="arabicPeriod"/>
            </a:pPr>
            <a:r>
              <a:rPr lang="en-US" dirty="0"/>
              <a:t>Sum and print the number of ordered items.</a:t>
            </a:r>
          </a:p>
          <a:p>
            <a:pPr>
              <a:buFont typeface="+mj-lt"/>
              <a:buAutoNum type="arabicPeriod"/>
            </a:pPr>
            <a:r>
              <a:rPr lang="en-US" dirty="0"/>
              <a:t>Sum and print the subtotal due.</a:t>
            </a:r>
          </a:p>
          <a:p>
            <a:pPr>
              <a:buFont typeface="+mj-lt"/>
              <a:buAutoNum type="arabicPeriod"/>
            </a:pPr>
            <a:r>
              <a:rPr lang="en-US" dirty="0"/>
              <a:t>Compute and print the sales tax amount. Use 6% as the sales tax rate.</a:t>
            </a:r>
          </a:p>
          <a:p>
            <a:pPr>
              <a:buFont typeface="+mj-lt"/>
              <a:buAutoNum type="arabicPeriod"/>
            </a:pPr>
            <a:r>
              <a:rPr lang="en-US" dirty="0"/>
              <a:t>Compute and print the total amount due.</a:t>
            </a:r>
          </a:p>
          <a:p>
            <a:pPr>
              <a:buFont typeface="+mj-lt"/>
              <a:buAutoNum type="arabicPeriod"/>
            </a:pPr>
            <a:r>
              <a:rPr lang="en-US" dirty="0"/>
              <a:t>Print a thank you message.</a:t>
            </a:r>
          </a:p>
          <a:p>
            <a:pPr>
              <a:buFont typeface="+mj-lt"/>
              <a:buAutoNum type="arabicPeriod"/>
            </a:pPr>
            <a:r>
              <a:rPr lang="en-US" dirty="0"/>
              <a:t>Get the current date and time from your computer's operating system and print the current date and time.</a:t>
            </a:r>
          </a:p>
          <a:p>
            <a:pPr>
              <a:buFont typeface="+mj-lt"/>
              <a:buAutoNum type="arabicPeriod"/>
            </a:pPr>
            <a:r>
              <a:rPr lang="en-US" dirty="0"/>
              <a:t>Include a try block and except blocks to handle </a:t>
            </a:r>
            <a:r>
              <a:rPr lang="en-US" dirty="0" err="1"/>
              <a:t>FileNotFoundError</a:t>
            </a:r>
            <a:r>
              <a:rPr lang="en-US" dirty="0"/>
              <a:t>, </a:t>
            </a:r>
            <a:r>
              <a:rPr lang="en-US" dirty="0" err="1"/>
              <a:t>PermissionError</a:t>
            </a:r>
            <a:r>
              <a:rPr lang="en-US" dirty="0"/>
              <a:t>, and </a:t>
            </a:r>
            <a:r>
              <a:rPr lang="en-US" dirty="0" err="1"/>
              <a:t>KeyError</a:t>
            </a:r>
            <a:r>
              <a:rPr lang="en-US" dirty="0"/>
              <a:t>.</a:t>
            </a:r>
          </a:p>
          <a:p>
            <a:endParaRPr lang="en-US" dirty="0"/>
          </a:p>
        </p:txBody>
      </p:sp>
    </p:spTree>
    <p:extLst>
      <p:ext uri="{BB962C8B-B14F-4D97-AF65-F5344CB8AC3E}">
        <p14:creationId xmlns:p14="http://schemas.microsoft.com/office/powerpoint/2010/main" val="10956633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4D7E155-5828-B5FA-5950-00ECED2C15D2}"/>
              </a:ext>
            </a:extLst>
          </p:cNvPr>
          <p:cNvPicPr>
            <a:picLocks noChangeAspect="1"/>
          </p:cNvPicPr>
          <p:nvPr/>
        </p:nvPicPr>
        <p:blipFill>
          <a:blip r:embed="rId2"/>
          <a:stretch>
            <a:fillRect/>
          </a:stretch>
        </p:blipFill>
        <p:spPr>
          <a:xfrm>
            <a:off x="2931093" y="-6603"/>
            <a:ext cx="3825874" cy="1927374"/>
          </a:xfrm>
          <a:prstGeom prst="rect">
            <a:avLst/>
          </a:prstGeom>
        </p:spPr>
      </p:pic>
      <p:sp>
        <p:nvSpPr>
          <p:cNvPr id="8" name="Rectangle 7">
            <a:extLst>
              <a:ext uri="{FF2B5EF4-FFF2-40B4-BE49-F238E27FC236}">
                <a16:creationId xmlns:a16="http://schemas.microsoft.com/office/drawing/2014/main" id="{64FB1815-D3A8-C56F-E8BD-47935CC24B5B}"/>
              </a:ext>
            </a:extLst>
          </p:cNvPr>
          <p:cNvSpPr/>
          <p:nvPr/>
        </p:nvSpPr>
        <p:spPr>
          <a:xfrm>
            <a:off x="123785" y="2711371"/>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Products.csv</a:t>
            </a:r>
            <a:endParaRPr lang="en-US" sz="1400" dirty="0"/>
          </a:p>
        </p:txBody>
      </p:sp>
      <p:sp>
        <p:nvSpPr>
          <p:cNvPr id="9" name="Rectangle 8">
            <a:extLst>
              <a:ext uri="{FF2B5EF4-FFF2-40B4-BE49-F238E27FC236}">
                <a16:creationId xmlns:a16="http://schemas.microsoft.com/office/drawing/2014/main" id="{740E81FF-5E07-AF7B-1B27-ACAE592344AC}"/>
              </a:ext>
            </a:extLst>
          </p:cNvPr>
          <p:cNvSpPr/>
          <p:nvPr/>
        </p:nvSpPr>
        <p:spPr>
          <a:xfrm>
            <a:off x="1439542" y="2714209"/>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Request.csv</a:t>
            </a:r>
            <a:endParaRPr lang="en-US" sz="1400" dirty="0"/>
          </a:p>
        </p:txBody>
      </p:sp>
      <p:sp>
        <p:nvSpPr>
          <p:cNvPr id="10" name="Rectangle 9">
            <a:extLst>
              <a:ext uri="{FF2B5EF4-FFF2-40B4-BE49-F238E27FC236}">
                <a16:creationId xmlns:a16="http://schemas.microsoft.com/office/drawing/2014/main" id="{F7020464-A9C1-0023-9A76-7A867486CAA1}"/>
              </a:ext>
            </a:extLst>
          </p:cNvPr>
          <p:cNvSpPr/>
          <p:nvPr/>
        </p:nvSpPr>
        <p:spPr>
          <a:xfrm>
            <a:off x="123785" y="2905727"/>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(PK)Product#</a:t>
            </a:r>
          </a:p>
        </p:txBody>
      </p:sp>
      <p:sp>
        <p:nvSpPr>
          <p:cNvPr id="11" name="Rectangle 10">
            <a:extLst>
              <a:ext uri="{FF2B5EF4-FFF2-40B4-BE49-F238E27FC236}">
                <a16:creationId xmlns:a16="http://schemas.microsoft.com/office/drawing/2014/main" id="{5A3E841A-5D85-F467-62AB-C85BA77F2B25}"/>
              </a:ext>
            </a:extLst>
          </p:cNvPr>
          <p:cNvSpPr/>
          <p:nvPr/>
        </p:nvSpPr>
        <p:spPr>
          <a:xfrm>
            <a:off x="123785" y="3097296"/>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Name</a:t>
            </a:r>
          </a:p>
        </p:txBody>
      </p:sp>
      <p:sp>
        <p:nvSpPr>
          <p:cNvPr id="12" name="Rectangle 11">
            <a:extLst>
              <a:ext uri="{FF2B5EF4-FFF2-40B4-BE49-F238E27FC236}">
                <a16:creationId xmlns:a16="http://schemas.microsoft.com/office/drawing/2014/main" id="{E541E671-69C1-BA32-FB6B-6A5B943881CA}"/>
              </a:ext>
            </a:extLst>
          </p:cNvPr>
          <p:cNvSpPr/>
          <p:nvPr/>
        </p:nvSpPr>
        <p:spPr>
          <a:xfrm>
            <a:off x="123785" y="3302481"/>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Price</a:t>
            </a:r>
          </a:p>
        </p:txBody>
      </p:sp>
      <p:sp>
        <p:nvSpPr>
          <p:cNvPr id="13" name="Rectangle 12">
            <a:extLst>
              <a:ext uri="{FF2B5EF4-FFF2-40B4-BE49-F238E27FC236}">
                <a16:creationId xmlns:a16="http://schemas.microsoft.com/office/drawing/2014/main" id="{7068C34E-17AA-C5A1-09D0-C6BA63F0AFC3}"/>
              </a:ext>
            </a:extLst>
          </p:cNvPr>
          <p:cNvSpPr/>
          <p:nvPr/>
        </p:nvSpPr>
        <p:spPr>
          <a:xfrm>
            <a:off x="1439541" y="2916556"/>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Product#</a:t>
            </a:r>
          </a:p>
        </p:txBody>
      </p:sp>
      <p:sp>
        <p:nvSpPr>
          <p:cNvPr id="14" name="Rectangle 13">
            <a:extLst>
              <a:ext uri="{FF2B5EF4-FFF2-40B4-BE49-F238E27FC236}">
                <a16:creationId xmlns:a16="http://schemas.microsoft.com/office/drawing/2014/main" id="{94508D10-B461-8E5F-6D61-69D1CAA43B51}"/>
              </a:ext>
            </a:extLst>
          </p:cNvPr>
          <p:cNvSpPr/>
          <p:nvPr/>
        </p:nvSpPr>
        <p:spPr>
          <a:xfrm>
            <a:off x="1439541" y="3108125"/>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Quantity</a:t>
            </a:r>
          </a:p>
        </p:txBody>
      </p:sp>
      <p:cxnSp>
        <p:nvCxnSpPr>
          <p:cNvPr id="15" name="Straight Arrow Connector 14">
            <a:extLst>
              <a:ext uri="{FF2B5EF4-FFF2-40B4-BE49-F238E27FC236}">
                <a16:creationId xmlns:a16="http://schemas.microsoft.com/office/drawing/2014/main" id="{FE5D1144-6C1F-3CAD-288F-2E3AB9054361}"/>
              </a:ext>
            </a:extLst>
          </p:cNvPr>
          <p:cNvCxnSpPr>
            <a:cxnSpLocks/>
            <a:stCxn id="13" idx="1"/>
            <a:endCxn id="10" idx="3"/>
          </p:cNvCxnSpPr>
          <p:nvPr/>
        </p:nvCxnSpPr>
        <p:spPr>
          <a:xfrm flipH="1" flipV="1">
            <a:off x="1256547" y="3002905"/>
            <a:ext cx="182994" cy="108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Can 15">
            <a:extLst>
              <a:ext uri="{FF2B5EF4-FFF2-40B4-BE49-F238E27FC236}">
                <a16:creationId xmlns:a16="http://schemas.microsoft.com/office/drawing/2014/main" id="{B8E05F63-1293-8728-9133-26A7251946DE}"/>
              </a:ext>
            </a:extLst>
          </p:cNvPr>
          <p:cNvSpPr/>
          <p:nvPr/>
        </p:nvSpPr>
        <p:spPr>
          <a:xfrm>
            <a:off x="123785" y="3661396"/>
            <a:ext cx="1132763"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dictionary</a:t>
            </a:r>
          </a:p>
        </p:txBody>
      </p:sp>
      <p:sp>
        <p:nvSpPr>
          <p:cNvPr id="17" name="Can 16">
            <a:extLst>
              <a:ext uri="{FF2B5EF4-FFF2-40B4-BE49-F238E27FC236}">
                <a16:creationId xmlns:a16="http://schemas.microsoft.com/office/drawing/2014/main" id="{711F5D39-07DF-B3F4-171A-D9E5445C1AF3}"/>
              </a:ext>
            </a:extLst>
          </p:cNvPr>
          <p:cNvSpPr/>
          <p:nvPr/>
        </p:nvSpPr>
        <p:spPr>
          <a:xfrm>
            <a:off x="1439543" y="3664425"/>
            <a:ext cx="1132762"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list</a:t>
            </a:r>
          </a:p>
        </p:txBody>
      </p:sp>
      <p:cxnSp>
        <p:nvCxnSpPr>
          <p:cNvPr id="18" name="Elbow Connector 17">
            <a:extLst>
              <a:ext uri="{FF2B5EF4-FFF2-40B4-BE49-F238E27FC236}">
                <a16:creationId xmlns:a16="http://schemas.microsoft.com/office/drawing/2014/main" id="{BE370765-385E-296A-BB99-6204C9617260}"/>
              </a:ext>
            </a:extLst>
          </p:cNvPr>
          <p:cNvCxnSpPr>
            <a:cxnSpLocks/>
            <a:stCxn id="12" idx="2"/>
            <a:endCxn id="16" idx="1"/>
          </p:cNvCxnSpPr>
          <p:nvPr/>
        </p:nvCxnSpPr>
        <p:spPr>
          <a:xfrm rot="16200000" flipH="1">
            <a:off x="607887" y="3579115"/>
            <a:ext cx="164559"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C29884FA-E8BC-9F03-878A-89980C7BF004}"/>
              </a:ext>
            </a:extLst>
          </p:cNvPr>
          <p:cNvCxnSpPr>
            <a:cxnSpLocks/>
            <a:stCxn id="14" idx="2"/>
            <a:endCxn id="17" idx="1"/>
          </p:cNvCxnSpPr>
          <p:nvPr/>
        </p:nvCxnSpPr>
        <p:spPr>
          <a:xfrm rot="16200000" flipH="1">
            <a:off x="1824951" y="3483452"/>
            <a:ext cx="361944" cy="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E6D09598-49D0-6A60-F513-C974F9CA209B}"/>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22" name="Rectangle 21">
            <a:extLst>
              <a:ext uri="{FF2B5EF4-FFF2-40B4-BE49-F238E27FC236}">
                <a16:creationId xmlns:a16="http://schemas.microsoft.com/office/drawing/2014/main" id="{DDD4B2A4-07F1-F302-FE01-88B6372DFBE2}"/>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23" name="Rectangle 22">
            <a:extLst>
              <a:ext uri="{FF2B5EF4-FFF2-40B4-BE49-F238E27FC236}">
                <a16:creationId xmlns:a16="http://schemas.microsoft.com/office/drawing/2014/main" id="{2EC24252-B625-70D4-BEE0-CFCE4892E423}"/>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24" name="Rectangle 23">
            <a:extLst>
              <a:ext uri="{FF2B5EF4-FFF2-40B4-BE49-F238E27FC236}">
                <a16:creationId xmlns:a16="http://schemas.microsoft.com/office/drawing/2014/main" id="{ACF459A9-E4DB-4AA7-FC63-52B545FFF864}"/>
              </a:ext>
            </a:extLst>
          </p:cNvPr>
          <p:cNvSpPr/>
          <p:nvPr/>
        </p:nvSpPr>
        <p:spPr>
          <a:xfrm>
            <a:off x="2907792" y="2345965"/>
            <a:ext cx="5913649" cy="213835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b="0" dirty="0" err="1">
                <a:solidFill>
                  <a:schemeClr val="bg1"/>
                </a:solidFill>
                <a:effectLst/>
                <a:latin typeface="Consolas" panose="020B0609020204030204" pitchFamily="49" charset="0"/>
              </a:rPr>
              <a:t>determine_receipt</a:t>
            </a:r>
            <a:endParaRPr lang="en-US" dirty="0">
              <a:solidFill>
                <a:schemeClr val="bg1"/>
              </a:solidFill>
            </a:endParaRPr>
          </a:p>
        </p:txBody>
      </p:sp>
      <p:sp>
        <p:nvSpPr>
          <p:cNvPr id="26" name="Magnetic Disk 25">
            <a:extLst>
              <a:ext uri="{FF2B5EF4-FFF2-40B4-BE49-F238E27FC236}">
                <a16:creationId xmlns:a16="http://schemas.microsoft.com/office/drawing/2014/main" id="{F3089BA9-F1FC-942C-AA38-5BF5773E9294}"/>
              </a:ext>
            </a:extLst>
          </p:cNvPr>
          <p:cNvSpPr/>
          <p:nvPr/>
        </p:nvSpPr>
        <p:spPr>
          <a:xfrm>
            <a:off x="3138682" y="2746235"/>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C8B35F0-C0F3-A963-1BA8-220AA40FE8C5}"/>
              </a:ext>
            </a:extLst>
          </p:cNvPr>
          <p:cNvSpPr txBox="1"/>
          <p:nvPr/>
        </p:nvSpPr>
        <p:spPr>
          <a:xfrm>
            <a:off x="3356293" y="2711371"/>
            <a:ext cx="3094810" cy="369332"/>
          </a:xfrm>
          <a:prstGeom prst="rect">
            <a:avLst/>
          </a:prstGeom>
          <a:noFill/>
        </p:spPr>
        <p:txBody>
          <a:bodyPr wrap="square">
            <a:spAutoFit/>
          </a:bodyPr>
          <a:lstStyle/>
          <a:p>
            <a:r>
              <a:rPr lang="en-US" b="0" dirty="0" err="1">
                <a:solidFill>
                  <a:srgbClr val="9CDCFE"/>
                </a:solidFill>
                <a:effectLst/>
                <a:latin typeface="Consolas" panose="020B0609020204030204" pitchFamily="49" charset="0"/>
              </a:rPr>
              <a:t>Number_of_items</a:t>
            </a:r>
            <a:r>
              <a:rPr lang="en-US" b="0" dirty="0">
                <a:solidFill>
                  <a:srgbClr val="9CDCFE"/>
                </a:solidFill>
                <a:effectLst/>
                <a:latin typeface="Consolas" panose="020B0609020204030204" pitchFamily="49" charset="0"/>
              </a:rPr>
              <a:t> (req 3)</a:t>
            </a:r>
            <a:endParaRPr lang="en-US" b="0" dirty="0">
              <a:solidFill>
                <a:srgbClr val="D4D4D4"/>
              </a:solidFill>
              <a:effectLst/>
              <a:latin typeface="Consolas" panose="020B0609020204030204" pitchFamily="49" charset="0"/>
            </a:endParaRPr>
          </a:p>
        </p:txBody>
      </p:sp>
      <p:sp>
        <p:nvSpPr>
          <p:cNvPr id="29" name="Magnetic Disk 28">
            <a:extLst>
              <a:ext uri="{FF2B5EF4-FFF2-40B4-BE49-F238E27FC236}">
                <a16:creationId xmlns:a16="http://schemas.microsoft.com/office/drawing/2014/main" id="{3D345067-7BDD-FDDB-1567-FE76A6201A0E}"/>
              </a:ext>
            </a:extLst>
          </p:cNvPr>
          <p:cNvSpPr/>
          <p:nvPr/>
        </p:nvSpPr>
        <p:spPr>
          <a:xfrm>
            <a:off x="3138682" y="3096498"/>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9649B7C9-F2F1-FBD7-CFDB-328CD940EB8E}"/>
              </a:ext>
            </a:extLst>
          </p:cNvPr>
          <p:cNvSpPr txBox="1"/>
          <p:nvPr/>
        </p:nvSpPr>
        <p:spPr>
          <a:xfrm>
            <a:off x="3356293" y="3061634"/>
            <a:ext cx="3094810" cy="369332"/>
          </a:xfrm>
          <a:prstGeom prst="rect">
            <a:avLst/>
          </a:prstGeom>
          <a:noFill/>
        </p:spPr>
        <p:txBody>
          <a:bodyPr wrap="square">
            <a:spAutoFit/>
          </a:bodyPr>
          <a:lstStyle/>
          <a:p>
            <a:r>
              <a:rPr lang="en-US" dirty="0">
                <a:solidFill>
                  <a:srgbClr val="9CDCFE"/>
                </a:solidFill>
                <a:latin typeface="Consolas" panose="020B0609020204030204" pitchFamily="49" charset="0"/>
              </a:rPr>
              <a:t>Subtotal (req 4)</a:t>
            </a:r>
            <a:endParaRPr lang="en-US" b="0" dirty="0">
              <a:solidFill>
                <a:srgbClr val="D4D4D4"/>
              </a:solidFill>
              <a:effectLst/>
              <a:latin typeface="Consolas" panose="020B0609020204030204" pitchFamily="49" charset="0"/>
            </a:endParaRPr>
          </a:p>
        </p:txBody>
      </p:sp>
      <p:sp>
        <p:nvSpPr>
          <p:cNvPr id="31" name="Magnetic Disk 30">
            <a:extLst>
              <a:ext uri="{FF2B5EF4-FFF2-40B4-BE49-F238E27FC236}">
                <a16:creationId xmlns:a16="http://schemas.microsoft.com/office/drawing/2014/main" id="{5E0AC751-6D64-825F-3513-F52E0EDDF479}"/>
              </a:ext>
            </a:extLst>
          </p:cNvPr>
          <p:cNvSpPr/>
          <p:nvPr/>
        </p:nvSpPr>
        <p:spPr>
          <a:xfrm>
            <a:off x="3138682" y="3481625"/>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B1BCF59D-FC2D-4CDC-EFED-35A1A3366BC1}"/>
              </a:ext>
            </a:extLst>
          </p:cNvPr>
          <p:cNvSpPr txBox="1"/>
          <p:nvPr/>
        </p:nvSpPr>
        <p:spPr>
          <a:xfrm>
            <a:off x="3356293" y="3446761"/>
            <a:ext cx="3094810" cy="369332"/>
          </a:xfrm>
          <a:prstGeom prst="rect">
            <a:avLst/>
          </a:prstGeom>
          <a:noFill/>
        </p:spPr>
        <p:txBody>
          <a:bodyPr wrap="square">
            <a:spAutoFit/>
          </a:bodyPr>
          <a:lstStyle/>
          <a:p>
            <a:r>
              <a:rPr lang="en-US" b="0" dirty="0" err="1">
                <a:solidFill>
                  <a:srgbClr val="9CDCFE"/>
                </a:solidFill>
                <a:effectLst/>
                <a:latin typeface="Consolas" panose="020B0609020204030204" pitchFamily="49" charset="0"/>
              </a:rPr>
              <a:t>SalesTax</a:t>
            </a:r>
            <a:r>
              <a:rPr lang="en-US" b="0" dirty="0">
                <a:solidFill>
                  <a:srgbClr val="9CDCFE"/>
                </a:solidFill>
                <a:effectLst/>
                <a:latin typeface="Consolas" panose="020B0609020204030204" pitchFamily="49" charset="0"/>
              </a:rPr>
              <a:t> (req 5)</a:t>
            </a:r>
            <a:endParaRPr lang="en-US" b="0" dirty="0">
              <a:solidFill>
                <a:srgbClr val="D4D4D4"/>
              </a:solidFill>
              <a:effectLst/>
              <a:latin typeface="Consolas" panose="020B0609020204030204" pitchFamily="49" charset="0"/>
            </a:endParaRPr>
          </a:p>
        </p:txBody>
      </p:sp>
      <p:sp>
        <p:nvSpPr>
          <p:cNvPr id="33" name="Magnetic Disk 32">
            <a:extLst>
              <a:ext uri="{FF2B5EF4-FFF2-40B4-BE49-F238E27FC236}">
                <a16:creationId xmlns:a16="http://schemas.microsoft.com/office/drawing/2014/main" id="{63460493-86B2-1A57-133E-8E840C889ABF}"/>
              </a:ext>
            </a:extLst>
          </p:cNvPr>
          <p:cNvSpPr/>
          <p:nvPr/>
        </p:nvSpPr>
        <p:spPr>
          <a:xfrm>
            <a:off x="3138682" y="3901616"/>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11F18C9B-D486-6DDD-F266-6BBBD1DB4C5E}"/>
              </a:ext>
            </a:extLst>
          </p:cNvPr>
          <p:cNvSpPr txBox="1"/>
          <p:nvPr/>
        </p:nvSpPr>
        <p:spPr>
          <a:xfrm>
            <a:off x="3356293" y="3866752"/>
            <a:ext cx="3094810"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Total (req 6)</a:t>
            </a:r>
            <a:endParaRPr lang="en-US" b="0" dirty="0">
              <a:solidFill>
                <a:srgbClr val="D4D4D4"/>
              </a:solidFill>
              <a:effectLst/>
              <a:latin typeface="Consolas" panose="020B0609020204030204" pitchFamily="49" charset="0"/>
            </a:endParaRPr>
          </a:p>
        </p:txBody>
      </p:sp>
      <p:sp>
        <p:nvSpPr>
          <p:cNvPr id="35" name="Can 34">
            <a:extLst>
              <a:ext uri="{FF2B5EF4-FFF2-40B4-BE49-F238E27FC236}">
                <a16:creationId xmlns:a16="http://schemas.microsoft.com/office/drawing/2014/main" id="{CC677A4E-34B3-1A76-B294-C27A916E0544}"/>
              </a:ext>
            </a:extLst>
          </p:cNvPr>
          <p:cNvSpPr/>
          <p:nvPr/>
        </p:nvSpPr>
        <p:spPr>
          <a:xfrm>
            <a:off x="9619696" y="2477658"/>
            <a:ext cx="1132762"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List?</a:t>
            </a:r>
          </a:p>
        </p:txBody>
      </p:sp>
      <p:sp>
        <p:nvSpPr>
          <p:cNvPr id="2" name="TextBox 1">
            <a:extLst>
              <a:ext uri="{FF2B5EF4-FFF2-40B4-BE49-F238E27FC236}">
                <a16:creationId xmlns:a16="http://schemas.microsoft.com/office/drawing/2014/main" id="{F33C23F6-D164-AF45-9918-D874114906CA}"/>
              </a:ext>
            </a:extLst>
          </p:cNvPr>
          <p:cNvSpPr txBox="1"/>
          <p:nvPr/>
        </p:nvSpPr>
        <p:spPr>
          <a:xfrm>
            <a:off x="9273663" y="3246300"/>
            <a:ext cx="2426305" cy="3139321"/>
          </a:xfrm>
          <a:prstGeom prst="rect">
            <a:avLst/>
          </a:prstGeom>
          <a:noFill/>
        </p:spPr>
        <p:txBody>
          <a:bodyPr wrap="none" rtlCol="0">
            <a:spAutoFit/>
          </a:bodyPr>
          <a:lstStyle/>
          <a:p>
            <a:r>
              <a:rPr lang="en-US" dirty="0" err="1"/>
              <a:t>Return_list</a:t>
            </a:r>
            <a:r>
              <a:rPr lang="en-US" dirty="0"/>
              <a:t> = [</a:t>
            </a:r>
          </a:p>
          <a:p>
            <a:r>
              <a:rPr lang="en-US" dirty="0"/>
              <a:t>	</a:t>
            </a:r>
            <a:r>
              <a:rPr lang="en-US" dirty="0" err="1"/>
              <a:t>itemnum</a:t>
            </a:r>
            <a:r>
              <a:rPr lang="en-US" dirty="0"/>
              <a:t>, </a:t>
            </a:r>
          </a:p>
          <a:p>
            <a:r>
              <a:rPr lang="en-US" dirty="0"/>
              <a:t>	subtotal, </a:t>
            </a:r>
          </a:p>
          <a:p>
            <a:r>
              <a:rPr lang="en-US" dirty="0"/>
              <a:t>	</a:t>
            </a:r>
            <a:r>
              <a:rPr lang="en-US" dirty="0" err="1"/>
              <a:t>salestax</a:t>
            </a:r>
            <a:r>
              <a:rPr lang="en-US" dirty="0"/>
              <a:t>, </a:t>
            </a:r>
          </a:p>
          <a:p>
            <a:r>
              <a:rPr lang="en-US" dirty="0"/>
              <a:t>	total]</a:t>
            </a:r>
          </a:p>
          <a:p>
            <a:r>
              <a:rPr lang="en-US" dirty="0" err="1"/>
              <a:t>Return_dictionary</a:t>
            </a:r>
            <a:r>
              <a:rPr lang="en-US" dirty="0"/>
              <a:t> = {</a:t>
            </a:r>
          </a:p>
          <a:p>
            <a:r>
              <a:rPr lang="en-US" dirty="0"/>
              <a:t>	”</a:t>
            </a:r>
            <a:r>
              <a:rPr lang="en-US" dirty="0" err="1"/>
              <a:t>itemnumber</a:t>
            </a:r>
            <a:r>
              <a:rPr lang="en-US" dirty="0"/>
              <a:t>”: ##,</a:t>
            </a:r>
          </a:p>
          <a:p>
            <a:r>
              <a:rPr lang="en-US" dirty="0"/>
              <a:t>	“subtotal” : ##.##,</a:t>
            </a:r>
          </a:p>
          <a:p>
            <a:r>
              <a:rPr lang="en-US" dirty="0"/>
              <a:t>	“</a:t>
            </a:r>
            <a:r>
              <a:rPr lang="en-US" dirty="0" err="1"/>
              <a:t>salestax</a:t>
            </a:r>
            <a:r>
              <a:rPr lang="en-US" dirty="0"/>
              <a:t>” : ##.##,</a:t>
            </a:r>
          </a:p>
          <a:p>
            <a:r>
              <a:rPr lang="en-US" dirty="0"/>
              <a:t>	“total”	: ##.## }</a:t>
            </a:r>
          </a:p>
          <a:p>
            <a:endParaRPr lang="en-US" dirty="0"/>
          </a:p>
        </p:txBody>
      </p:sp>
      <p:sp>
        <p:nvSpPr>
          <p:cNvPr id="3" name="Can 2">
            <a:extLst>
              <a:ext uri="{FF2B5EF4-FFF2-40B4-BE49-F238E27FC236}">
                <a16:creationId xmlns:a16="http://schemas.microsoft.com/office/drawing/2014/main" id="{F41970B0-5ABF-EAC4-BB06-F97408213CF6}"/>
              </a:ext>
            </a:extLst>
          </p:cNvPr>
          <p:cNvSpPr/>
          <p:nvPr/>
        </p:nvSpPr>
        <p:spPr>
          <a:xfrm>
            <a:off x="9619696" y="2883395"/>
            <a:ext cx="1132762"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dictionary?</a:t>
            </a:r>
          </a:p>
        </p:txBody>
      </p:sp>
      <p:sp>
        <p:nvSpPr>
          <p:cNvPr id="4" name="Rectangle 3">
            <a:extLst>
              <a:ext uri="{FF2B5EF4-FFF2-40B4-BE49-F238E27FC236}">
                <a16:creationId xmlns:a16="http://schemas.microsoft.com/office/drawing/2014/main" id="{4ABDE715-561C-1E20-19AA-F739B145BEC3}"/>
              </a:ext>
            </a:extLst>
          </p:cNvPr>
          <p:cNvSpPr/>
          <p:nvPr/>
        </p:nvSpPr>
        <p:spPr>
          <a:xfrm>
            <a:off x="187305" y="5017521"/>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Consolas" panose="020B0609020204030204" pitchFamily="49" charset="0"/>
              </a:rPr>
              <a:t>calcNumberOfItems</a:t>
            </a:r>
            <a:endParaRPr lang="en-US" dirty="0">
              <a:solidFill>
                <a:schemeClr val="tx1"/>
              </a:solidFill>
            </a:endParaRPr>
          </a:p>
        </p:txBody>
      </p:sp>
      <p:sp>
        <p:nvSpPr>
          <p:cNvPr id="5" name="Magnetic Disk 4">
            <a:extLst>
              <a:ext uri="{FF2B5EF4-FFF2-40B4-BE49-F238E27FC236}">
                <a16:creationId xmlns:a16="http://schemas.microsoft.com/office/drawing/2014/main" id="{2CD957EC-A6C4-6BEE-FE68-2A87AD6614C9}"/>
              </a:ext>
            </a:extLst>
          </p:cNvPr>
          <p:cNvSpPr/>
          <p:nvPr/>
        </p:nvSpPr>
        <p:spPr>
          <a:xfrm>
            <a:off x="211902" y="4692743"/>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agnetic Disk 5">
            <a:extLst>
              <a:ext uri="{FF2B5EF4-FFF2-40B4-BE49-F238E27FC236}">
                <a16:creationId xmlns:a16="http://schemas.microsoft.com/office/drawing/2014/main" id="{835C699C-04DD-5892-C132-C14093392FF4}"/>
              </a:ext>
            </a:extLst>
          </p:cNvPr>
          <p:cNvSpPr/>
          <p:nvPr/>
        </p:nvSpPr>
        <p:spPr>
          <a:xfrm rot="5400000">
            <a:off x="3349634" y="5017982"/>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1ACE717-5DA1-C490-17A4-7E04F7E45BDB}"/>
              </a:ext>
            </a:extLst>
          </p:cNvPr>
          <p:cNvSpPr txBox="1"/>
          <p:nvPr/>
        </p:nvSpPr>
        <p:spPr>
          <a:xfrm>
            <a:off x="429513" y="4657879"/>
            <a:ext cx="3033692"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Requests, products</a:t>
            </a:r>
            <a:endParaRPr lang="en-US" b="0" dirty="0">
              <a:solidFill>
                <a:srgbClr val="D4D4D4"/>
              </a:solidFill>
              <a:effectLst/>
              <a:latin typeface="Consolas" panose="020B0609020204030204" pitchFamily="49" charset="0"/>
            </a:endParaRPr>
          </a:p>
        </p:txBody>
      </p:sp>
      <p:sp>
        <p:nvSpPr>
          <p:cNvPr id="28" name="Rectangle 27">
            <a:extLst>
              <a:ext uri="{FF2B5EF4-FFF2-40B4-BE49-F238E27FC236}">
                <a16:creationId xmlns:a16="http://schemas.microsoft.com/office/drawing/2014/main" id="{BA478778-B041-7752-6173-FAEBCD5C9188}"/>
              </a:ext>
            </a:extLst>
          </p:cNvPr>
          <p:cNvSpPr/>
          <p:nvPr/>
        </p:nvSpPr>
        <p:spPr>
          <a:xfrm>
            <a:off x="2264052" y="6053829"/>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nsolas" panose="020B0609020204030204" pitchFamily="49" charset="0"/>
              </a:rPr>
              <a:t>subtotal</a:t>
            </a:r>
            <a:endParaRPr lang="en-US" dirty="0">
              <a:solidFill>
                <a:schemeClr val="tx1"/>
              </a:solidFill>
            </a:endParaRPr>
          </a:p>
        </p:txBody>
      </p:sp>
      <p:sp>
        <p:nvSpPr>
          <p:cNvPr id="36" name="Magnetic Disk 35">
            <a:extLst>
              <a:ext uri="{FF2B5EF4-FFF2-40B4-BE49-F238E27FC236}">
                <a16:creationId xmlns:a16="http://schemas.microsoft.com/office/drawing/2014/main" id="{C4033F33-C632-BB8F-540E-60A20FB24034}"/>
              </a:ext>
            </a:extLst>
          </p:cNvPr>
          <p:cNvSpPr/>
          <p:nvPr/>
        </p:nvSpPr>
        <p:spPr>
          <a:xfrm>
            <a:off x="2288649" y="5729051"/>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Magnetic Disk 36">
            <a:extLst>
              <a:ext uri="{FF2B5EF4-FFF2-40B4-BE49-F238E27FC236}">
                <a16:creationId xmlns:a16="http://schemas.microsoft.com/office/drawing/2014/main" id="{4D868931-5079-3478-EE9E-5A2C0421FBC5}"/>
              </a:ext>
            </a:extLst>
          </p:cNvPr>
          <p:cNvSpPr/>
          <p:nvPr/>
        </p:nvSpPr>
        <p:spPr>
          <a:xfrm rot="5400000">
            <a:off x="5426381" y="6054290"/>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7B817885-E4CF-640E-8BE2-178E3A2E0CED}"/>
              </a:ext>
            </a:extLst>
          </p:cNvPr>
          <p:cNvSpPr txBox="1"/>
          <p:nvPr/>
        </p:nvSpPr>
        <p:spPr>
          <a:xfrm>
            <a:off x="2506260" y="5694187"/>
            <a:ext cx="3033692"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Requests, products</a:t>
            </a:r>
            <a:endParaRPr lang="en-US" b="0" dirty="0">
              <a:solidFill>
                <a:srgbClr val="D4D4D4"/>
              </a:solidFill>
              <a:effectLst/>
              <a:latin typeface="Consolas" panose="020B0609020204030204" pitchFamily="49" charset="0"/>
            </a:endParaRPr>
          </a:p>
        </p:txBody>
      </p:sp>
      <p:sp>
        <p:nvSpPr>
          <p:cNvPr id="39" name="Rectangle 38">
            <a:extLst>
              <a:ext uri="{FF2B5EF4-FFF2-40B4-BE49-F238E27FC236}">
                <a16:creationId xmlns:a16="http://schemas.microsoft.com/office/drawing/2014/main" id="{9E42BA55-6B06-B9E0-9FBA-50CC59CA4DAE}"/>
              </a:ext>
            </a:extLst>
          </p:cNvPr>
          <p:cNvSpPr/>
          <p:nvPr/>
        </p:nvSpPr>
        <p:spPr>
          <a:xfrm>
            <a:off x="4308386" y="5007198"/>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Consolas" panose="020B0609020204030204" pitchFamily="49" charset="0"/>
              </a:rPr>
              <a:t>salestax</a:t>
            </a:r>
            <a:endParaRPr lang="en-US" dirty="0">
              <a:solidFill>
                <a:schemeClr val="tx1"/>
              </a:solidFill>
            </a:endParaRPr>
          </a:p>
        </p:txBody>
      </p:sp>
      <p:sp>
        <p:nvSpPr>
          <p:cNvPr id="40" name="Magnetic Disk 39">
            <a:extLst>
              <a:ext uri="{FF2B5EF4-FFF2-40B4-BE49-F238E27FC236}">
                <a16:creationId xmlns:a16="http://schemas.microsoft.com/office/drawing/2014/main" id="{AF5B9CF9-CFDF-0E2F-533E-B82F9DB76037}"/>
              </a:ext>
            </a:extLst>
          </p:cNvPr>
          <p:cNvSpPr/>
          <p:nvPr/>
        </p:nvSpPr>
        <p:spPr>
          <a:xfrm>
            <a:off x="4332983" y="4682420"/>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Magnetic Disk 40">
            <a:extLst>
              <a:ext uri="{FF2B5EF4-FFF2-40B4-BE49-F238E27FC236}">
                <a16:creationId xmlns:a16="http://schemas.microsoft.com/office/drawing/2014/main" id="{33115020-5749-9FDD-6523-E1C54A7FA325}"/>
              </a:ext>
            </a:extLst>
          </p:cNvPr>
          <p:cNvSpPr/>
          <p:nvPr/>
        </p:nvSpPr>
        <p:spPr>
          <a:xfrm rot="5400000">
            <a:off x="7470715" y="5007659"/>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6073EAB8-8CDB-4360-06D8-B01BDD705720}"/>
              </a:ext>
            </a:extLst>
          </p:cNvPr>
          <p:cNvSpPr txBox="1"/>
          <p:nvPr/>
        </p:nvSpPr>
        <p:spPr>
          <a:xfrm>
            <a:off x="4550594" y="4647556"/>
            <a:ext cx="3033692"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43" name="Rectangle 42">
            <a:extLst>
              <a:ext uri="{FF2B5EF4-FFF2-40B4-BE49-F238E27FC236}">
                <a16:creationId xmlns:a16="http://schemas.microsoft.com/office/drawing/2014/main" id="{4CD03529-0055-3106-C578-7ED69853D644}"/>
              </a:ext>
            </a:extLst>
          </p:cNvPr>
          <p:cNvSpPr/>
          <p:nvPr/>
        </p:nvSpPr>
        <p:spPr>
          <a:xfrm>
            <a:off x="6402044" y="6073024"/>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nsolas" panose="020B0609020204030204" pitchFamily="49" charset="0"/>
              </a:rPr>
              <a:t>total</a:t>
            </a:r>
            <a:endParaRPr lang="en-US" dirty="0">
              <a:solidFill>
                <a:schemeClr val="tx1"/>
              </a:solidFill>
            </a:endParaRPr>
          </a:p>
        </p:txBody>
      </p:sp>
      <p:sp>
        <p:nvSpPr>
          <p:cNvPr id="44" name="Magnetic Disk 43">
            <a:extLst>
              <a:ext uri="{FF2B5EF4-FFF2-40B4-BE49-F238E27FC236}">
                <a16:creationId xmlns:a16="http://schemas.microsoft.com/office/drawing/2014/main" id="{C152AD12-BEAA-A4F4-6498-BEF649042881}"/>
              </a:ext>
            </a:extLst>
          </p:cNvPr>
          <p:cNvSpPr/>
          <p:nvPr/>
        </p:nvSpPr>
        <p:spPr>
          <a:xfrm>
            <a:off x="6426641" y="5748246"/>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Magnetic Disk 44">
            <a:extLst>
              <a:ext uri="{FF2B5EF4-FFF2-40B4-BE49-F238E27FC236}">
                <a16:creationId xmlns:a16="http://schemas.microsoft.com/office/drawing/2014/main" id="{C4CD74CE-C0A3-21C4-4F4D-CD47278DFA9B}"/>
              </a:ext>
            </a:extLst>
          </p:cNvPr>
          <p:cNvSpPr/>
          <p:nvPr/>
        </p:nvSpPr>
        <p:spPr>
          <a:xfrm rot="5400000">
            <a:off x="9564373" y="6073485"/>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89C7775F-928E-34C5-7959-880B1E6104DB}"/>
              </a:ext>
            </a:extLst>
          </p:cNvPr>
          <p:cNvSpPr txBox="1"/>
          <p:nvPr/>
        </p:nvSpPr>
        <p:spPr>
          <a:xfrm>
            <a:off x="6644252" y="5713382"/>
            <a:ext cx="3033692"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3221568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9E4C663-889B-21A3-C5E7-26B1108FCE1D}"/>
              </a:ext>
            </a:extLst>
          </p:cNvPr>
          <p:cNvSpPr/>
          <p:nvPr/>
        </p:nvSpPr>
        <p:spPr>
          <a:xfrm>
            <a:off x="2604858" y="1992342"/>
            <a:ext cx="640456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8" name="Rectangle 7">
            <a:extLst>
              <a:ext uri="{FF2B5EF4-FFF2-40B4-BE49-F238E27FC236}">
                <a16:creationId xmlns:a16="http://schemas.microsoft.com/office/drawing/2014/main" id="{8B616729-AB1A-8F93-DFC8-60D5D8C95EAA}"/>
              </a:ext>
            </a:extLst>
          </p:cNvPr>
          <p:cNvSpPr/>
          <p:nvPr/>
        </p:nvSpPr>
        <p:spPr>
          <a:xfrm>
            <a:off x="43513" y="1995191"/>
            <a:ext cx="252879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9" name="Rectangle 8">
            <a:extLst>
              <a:ext uri="{FF2B5EF4-FFF2-40B4-BE49-F238E27FC236}">
                <a16:creationId xmlns:a16="http://schemas.microsoft.com/office/drawing/2014/main" id="{5B1588E4-B1E3-991B-0DC8-6916B26ACAF5}"/>
              </a:ext>
            </a:extLst>
          </p:cNvPr>
          <p:cNvSpPr/>
          <p:nvPr/>
        </p:nvSpPr>
        <p:spPr>
          <a:xfrm>
            <a:off x="9060039" y="1987700"/>
            <a:ext cx="3104657"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10" name="Rectangle 9">
            <a:extLst>
              <a:ext uri="{FF2B5EF4-FFF2-40B4-BE49-F238E27FC236}">
                <a16:creationId xmlns:a16="http://schemas.microsoft.com/office/drawing/2014/main" id="{2CAEAA53-849F-4E26-1850-F310B93BC903}"/>
              </a:ext>
            </a:extLst>
          </p:cNvPr>
          <p:cNvSpPr/>
          <p:nvPr/>
        </p:nvSpPr>
        <p:spPr>
          <a:xfrm>
            <a:off x="2907792" y="2345965"/>
            <a:ext cx="5913649" cy="2245374"/>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err="1"/>
              <a:t>receipt.py</a:t>
            </a:r>
            <a:endParaRPr lang="en-US" dirty="0"/>
          </a:p>
          <a:p>
            <a:r>
              <a:rPr lang="en-US" dirty="0"/>
              <a:t>main</a:t>
            </a:r>
          </a:p>
        </p:txBody>
      </p:sp>
      <p:sp>
        <p:nvSpPr>
          <p:cNvPr id="11" name="Rectangle 10">
            <a:extLst>
              <a:ext uri="{FF2B5EF4-FFF2-40B4-BE49-F238E27FC236}">
                <a16:creationId xmlns:a16="http://schemas.microsoft.com/office/drawing/2014/main" id="{DC600E77-7768-2FE7-3B56-CE789B27AB3A}"/>
              </a:ext>
            </a:extLst>
          </p:cNvPr>
          <p:cNvSpPr/>
          <p:nvPr/>
        </p:nvSpPr>
        <p:spPr>
          <a:xfrm>
            <a:off x="4941188" y="5015322"/>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err="1">
                <a:solidFill>
                  <a:schemeClr val="tx1"/>
                </a:solidFill>
                <a:effectLst/>
                <a:latin typeface="Consolas" panose="020B0609020204030204" pitchFamily="49" charset="0"/>
              </a:rPr>
              <a:t>Itemize_list</a:t>
            </a:r>
            <a:endParaRPr lang="en-US" dirty="0">
              <a:solidFill>
                <a:schemeClr val="tx1"/>
              </a:solidFill>
            </a:endParaRPr>
          </a:p>
        </p:txBody>
      </p:sp>
      <p:sp>
        <p:nvSpPr>
          <p:cNvPr id="12" name="Magnetic Disk 11">
            <a:extLst>
              <a:ext uri="{FF2B5EF4-FFF2-40B4-BE49-F238E27FC236}">
                <a16:creationId xmlns:a16="http://schemas.microsoft.com/office/drawing/2014/main" id="{286D5537-9242-4C57-7779-A2D5B0A2EDFE}"/>
              </a:ext>
            </a:extLst>
          </p:cNvPr>
          <p:cNvSpPr/>
          <p:nvPr/>
        </p:nvSpPr>
        <p:spPr>
          <a:xfrm>
            <a:off x="4965785" y="4690544"/>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Magnetic Disk 12">
            <a:extLst>
              <a:ext uri="{FF2B5EF4-FFF2-40B4-BE49-F238E27FC236}">
                <a16:creationId xmlns:a16="http://schemas.microsoft.com/office/drawing/2014/main" id="{C61A6EB5-8CE5-187F-879F-DF26A600F57C}"/>
              </a:ext>
            </a:extLst>
          </p:cNvPr>
          <p:cNvSpPr/>
          <p:nvPr/>
        </p:nvSpPr>
        <p:spPr>
          <a:xfrm rot="5400000">
            <a:off x="8103517" y="5015783"/>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7055F99-749E-0ECE-DD1B-A8E63CA6F84A}"/>
              </a:ext>
            </a:extLst>
          </p:cNvPr>
          <p:cNvSpPr txBox="1"/>
          <p:nvPr/>
        </p:nvSpPr>
        <p:spPr>
          <a:xfrm>
            <a:off x="5183396" y="4655680"/>
            <a:ext cx="3033692"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Requests, products</a:t>
            </a:r>
            <a:endParaRPr lang="en-US" b="0" dirty="0">
              <a:solidFill>
                <a:srgbClr val="D4D4D4"/>
              </a:solidFill>
              <a:effectLst/>
              <a:latin typeface="Consolas" panose="020B0609020204030204" pitchFamily="49" charset="0"/>
            </a:endParaRPr>
          </a:p>
        </p:txBody>
      </p:sp>
      <p:sp>
        <p:nvSpPr>
          <p:cNvPr id="24" name="Magnetic Disk 23">
            <a:extLst>
              <a:ext uri="{FF2B5EF4-FFF2-40B4-BE49-F238E27FC236}">
                <a16:creationId xmlns:a16="http://schemas.microsoft.com/office/drawing/2014/main" id="{0250F2C2-D4FF-FC7D-9586-573F879558BD}"/>
              </a:ext>
            </a:extLst>
          </p:cNvPr>
          <p:cNvSpPr/>
          <p:nvPr/>
        </p:nvSpPr>
        <p:spPr>
          <a:xfrm>
            <a:off x="3702738" y="2935622"/>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1474D8EA-4668-3613-DFDB-5560D523C830}"/>
              </a:ext>
            </a:extLst>
          </p:cNvPr>
          <p:cNvSpPr txBox="1"/>
          <p:nvPr/>
        </p:nvSpPr>
        <p:spPr>
          <a:xfrm>
            <a:off x="3882493" y="2888268"/>
            <a:ext cx="1889170" cy="369332"/>
          </a:xfrm>
          <a:prstGeom prst="rect">
            <a:avLst/>
          </a:prstGeom>
          <a:noFill/>
        </p:spPr>
        <p:txBody>
          <a:bodyPr wrap="square">
            <a:spAutoFit/>
          </a:bodyPr>
          <a:lstStyle/>
          <a:p>
            <a:r>
              <a:rPr lang="en-US" b="0" dirty="0" err="1">
                <a:solidFill>
                  <a:srgbClr val="9CDCFE"/>
                </a:solidFill>
                <a:effectLst/>
                <a:latin typeface="Consolas" panose="020B0609020204030204" pitchFamily="49" charset="0"/>
              </a:rPr>
              <a:t>Products_dict</a:t>
            </a:r>
            <a:endParaRPr lang="en-US" b="0" dirty="0">
              <a:solidFill>
                <a:srgbClr val="D4D4D4"/>
              </a:solidFill>
              <a:effectLst/>
              <a:latin typeface="Consolas" panose="020B0609020204030204" pitchFamily="49" charset="0"/>
            </a:endParaRPr>
          </a:p>
        </p:txBody>
      </p:sp>
      <p:sp>
        <p:nvSpPr>
          <p:cNvPr id="43" name="Striped Right Arrow 42">
            <a:extLst>
              <a:ext uri="{FF2B5EF4-FFF2-40B4-BE49-F238E27FC236}">
                <a16:creationId xmlns:a16="http://schemas.microsoft.com/office/drawing/2014/main" id="{38BB83D6-AA64-FFC2-BD00-ACAC57956351}"/>
              </a:ext>
            </a:extLst>
          </p:cNvPr>
          <p:cNvSpPr/>
          <p:nvPr/>
        </p:nvSpPr>
        <p:spPr>
          <a:xfrm>
            <a:off x="8137401" y="764987"/>
            <a:ext cx="922638" cy="353623"/>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triped Right Arrow 43">
            <a:extLst>
              <a:ext uri="{FF2B5EF4-FFF2-40B4-BE49-F238E27FC236}">
                <a16:creationId xmlns:a16="http://schemas.microsoft.com/office/drawing/2014/main" id="{42F0659F-78E0-D049-D257-AA8B42ADE630}"/>
              </a:ext>
            </a:extLst>
          </p:cNvPr>
          <p:cNvSpPr/>
          <p:nvPr/>
        </p:nvSpPr>
        <p:spPr>
          <a:xfrm>
            <a:off x="3187565" y="788577"/>
            <a:ext cx="922638" cy="353623"/>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891EE7C9-AB97-7DC3-A6BD-EC8036330CE0}"/>
              </a:ext>
            </a:extLst>
          </p:cNvPr>
          <p:cNvSpPr/>
          <p:nvPr/>
        </p:nvSpPr>
        <p:spPr>
          <a:xfrm>
            <a:off x="9290862" y="2871403"/>
            <a:ext cx="2697875"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Consolas" panose="020B0609020204030204" pitchFamily="49" charset="0"/>
              </a:rPr>
              <a:t>Print_receipt</a:t>
            </a:r>
            <a:r>
              <a:rPr lang="en-US" dirty="0">
                <a:solidFill>
                  <a:schemeClr val="tx1"/>
                </a:solidFill>
                <a:latin typeface="Consolas" panose="020B0609020204030204" pitchFamily="49" charset="0"/>
              </a:rPr>
              <a:t>()</a:t>
            </a:r>
            <a:endParaRPr lang="en-US" dirty="0">
              <a:solidFill>
                <a:schemeClr val="tx1"/>
              </a:solidFill>
            </a:endParaRPr>
          </a:p>
        </p:txBody>
      </p:sp>
      <p:sp>
        <p:nvSpPr>
          <p:cNvPr id="51" name="Magnetic Disk 50">
            <a:extLst>
              <a:ext uri="{FF2B5EF4-FFF2-40B4-BE49-F238E27FC236}">
                <a16:creationId xmlns:a16="http://schemas.microsoft.com/office/drawing/2014/main" id="{6A260BCE-2836-0AA9-60F9-8A3A0B74E5BA}"/>
              </a:ext>
            </a:extLst>
          </p:cNvPr>
          <p:cNvSpPr/>
          <p:nvPr/>
        </p:nvSpPr>
        <p:spPr>
          <a:xfrm rot="16200000">
            <a:off x="9099988" y="2862635"/>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Magnetic Disk 11">
            <a:extLst>
              <a:ext uri="{FF2B5EF4-FFF2-40B4-BE49-F238E27FC236}">
                <a16:creationId xmlns:a16="http://schemas.microsoft.com/office/drawing/2014/main" id="{84EB4FF2-356E-F9D8-220A-817195DFC629}"/>
              </a:ext>
            </a:extLst>
          </p:cNvPr>
          <p:cNvSpPr/>
          <p:nvPr/>
        </p:nvSpPr>
        <p:spPr>
          <a:xfrm>
            <a:off x="6834162" y="2871403"/>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F315958-6080-BBB4-AAAA-7C8F24683ED1}"/>
              </a:ext>
            </a:extLst>
          </p:cNvPr>
          <p:cNvSpPr txBox="1"/>
          <p:nvPr/>
        </p:nvSpPr>
        <p:spPr>
          <a:xfrm>
            <a:off x="7090023" y="2817841"/>
            <a:ext cx="1476912" cy="646331"/>
          </a:xfrm>
          <a:prstGeom prst="rect">
            <a:avLst/>
          </a:prstGeom>
          <a:noFill/>
        </p:spPr>
        <p:txBody>
          <a:bodyPr wrap="square">
            <a:spAutoFit/>
          </a:bodyPr>
          <a:lstStyle/>
          <a:p>
            <a:r>
              <a:rPr lang="en-US" b="0" dirty="0" err="1">
                <a:solidFill>
                  <a:srgbClr val="9CDCFE"/>
                </a:solidFill>
                <a:effectLst/>
                <a:latin typeface="Consolas" panose="020B0609020204030204" pitchFamily="49" charset="0"/>
              </a:rPr>
              <a:t>Printables</a:t>
            </a:r>
            <a:endParaRPr lang="en-US" b="0" dirty="0">
              <a:solidFill>
                <a:srgbClr val="9CDCFE"/>
              </a:solidFill>
              <a:effectLst/>
              <a:latin typeface="Consolas" panose="020B0609020204030204" pitchFamily="49" charset="0"/>
            </a:endParaRPr>
          </a:p>
          <a:p>
            <a:r>
              <a:rPr lang="en-US" dirty="0">
                <a:solidFill>
                  <a:srgbClr val="9CDCFE"/>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20" name="Rectangle 19">
            <a:extLst>
              <a:ext uri="{FF2B5EF4-FFF2-40B4-BE49-F238E27FC236}">
                <a16:creationId xmlns:a16="http://schemas.microsoft.com/office/drawing/2014/main" id="{9B854B81-3906-B6D3-3AC3-927F5F0F4BA4}"/>
              </a:ext>
            </a:extLst>
          </p:cNvPr>
          <p:cNvSpPr/>
          <p:nvPr/>
        </p:nvSpPr>
        <p:spPr>
          <a:xfrm>
            <a:off x="176100" y="2482472"/>
            <a:ext cx="215988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err="1">
                <a:solidFill>
                  <a:schemeClr val="tx1"/>
                </a:solidFill>
                <a:effectLst/>
                <a:latin typeface="Consolas" panose="020B0609020204030204" pitchFamily="49" charset="0"/>
              </a:rPr>
              <a:t>get_products</a:t>
            </a:r>
            <a:r>
              <a:rPr lang="en-US" b="0" dirty="0">
                <a:solidFill>
                  <a:schemeClr val="tx1"/>
                </a:solidFill>
                <a:effectLst/>
                <a:latin typeface="Consolas" panose="020B0609020204030204" pitchFamily="49" charset="0"/>
              </a:rPr>
              <a:t>()</a:t>
            </a:r>
            <a:endParaRPr lang="en-US" dirty="0">
              <a:solidFill>
                <a:schemeClr val="tx1"/>
              </a:solidFill>
            </a:endParaRPr>
          </a:p>
        </p:txBody>
      </p:sp>
      <p:sp>
        <p:nvSpPr>
          <p:cNvPr id="22" name="Magnetic Disk 21">
            <a:extLst>
              <a:ext uri="{FF2B5EF4-FFF2-40B4-BE49-F238E27FC236}">
                <a16:creationId xmlns:a16="http://schemas.microsoft.com/office/drawing/2014/main" id="{FD70A410-0DD0-D27A-5F09-0F463847D1F5}"/>
              </a:ext>
            </a:extLst>
          </p:cNvPr>
          <p:cNvSpPr/>
          <p:nvPr/>
        </p:nvSpPr>
        <p:spPr>
          <a:xfrm rot="5400000">
            <a:off x="2342710" y="2468124"/>
            <a:ext cx="255861" cy="30301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nip Single Corner Rectangle 25">
            <a:extLst>
              <a:ext uri="{FF2B5EF4-FFF2-40B4-BE49-F238E27FC236}">
                <a16:creationId xmlns:a16="http://schemas.microsoft.com/office/drawing/2014/main" id="{3EAEEA64-FDC5-23D8-78D7-33E427960069}"/>
              </a:ext>
            </a:extLst>
          </p:cNvPr>
          <p:cNvSpPr/>
          <p:nvPr/>
        </p:nvSpPr>
        <p:spPr>
          <a:xfrm>
            <a:off x="176100" y="2832592"/>
            <a:ext cx="1488141" cy="27432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r>
              <a:rPr lang="en-US" dirty="0" err="1"/>
              <a:t>products.csv</a:t>
            </a:r>
            <a:endParaRPr lang="en-US" dirty="0"/>
          </a:p>
        </p:txBody>
      </p:sp>
      <p:sp>
        <p:nvSpPr>
          <p:cNvPr id="27" name="Can 26">
            <a:extLst>
              <a:ext uri="{FF2B5EF4-FFF2-40B4-BE49-F238E27FC236}">
                <a16:creationId xmlns:a16="http://schemas.microsoft.com/office/drawing/2014/main" id="{2E61BC65-744E-7D72-C2AA-7A308171C3A2}"/>
              </a:ext>
            </a:extLst>
          </p:cNvPr>
          <p:cNvSpPr/>
          <p:nvPr/>
        </p:nvSpPr>
        <p:spPr>
          <a:xfrm>
            <a:off x="1168465" y="3145723"/>
            <a:ext cx="1403840" cy="368109"/>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Elbow Connector 28">
            <a:extLst>
              <a:ext uri="{FF2B5EF4-FFF2-40B4-BE49-F238E27FC236}">
                <a16:creationId xmlns:a16="http://schemas.microsoft.com/office/drawing/2014/main" id="{482A0C6F-D19E-11E7-3F03-331BD44F9EBD}"/>
              </a:ext>
            </a:extLst>
          </p:cNvPr>
          <p:cNvCxnSpPr>
            <a:stCxn id="26" idx="1"/>
            <a:endCxn id="27" idx="2"/>
          </p:cNvCxnSpPr>
          <p:nvPr/>
        </p:nvCxnSpPr>
        <p:spPr>
          <a:xfrm rot="16200000" flipH="1">
            <a:off x="932886" y="3094198"/>
            <a:ext cx="222865" cy="24829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9141B83F-F7D6-3F1E-C286-5D3D852D8976}"/>
              </a:ext>
            </a:extLst>
          </p:cNvPr>
          <p:cNvCxnSpPr>
            <a:cxnSpLocks/>
            <a:stCxn id="22" idx="1"/>
            <a:endCxn id="24" idx="2"/>
          </p:cNvCxnSpPr>
          <p:nvPr/>
        </p:nvCxnSpPr>
        <p:spPr>
          <a:xfrm>
            <a:off x="2622148" y="2619632"/>
            <a:ext cx="1080590" cy="45315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6DA46CE6-7391-2468-2166-325BB04D766A}"/>
              </a:ext>
            </a:extLst>
          </p:cNvPr>
          <p:cNvCxnSpPr>
            <a:cxnSpLocks/>
            <a:stCxn id="25" idx="3"/>
            <a:endCxn id="12" idx="2"/>
          </p:cNvCxnSpPr>
          <p:nvPr/>
        </p:nvCxnSpPr>
        <p:spPr>
          <a:xfrm flipH="1">
            <a:off x="4965785" y="3072934"/>
            <a:ext cx="805878" cy="1754770"/>
          </a:xfrm>
          <a:prstGeom prst="bentConnector5">
            <a:avLst>
              <a:gd name="adj1" fmla="val -28367"/>
              <a:gd name="adj2" fmla="val 51354"/>
              <a:gd name="adj3" fmla="val 12836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Elbow Connector 55">
            <a:extLst>
              <a:ext uri="{FF2B5EF4-FFF2-40B4-BE49-F238E27FC236}">
                <a16:creationId xmlns:a16="http://schemas.microsoft.com/office/drawing/2014/main" id="{0F432DAC-4580-5DBE-1F1D-401759894D04}"/>
              </a:ext>
            </a:extLst>
          </p:cNvPr>
          <p:cNvCxnSpPr>
            <a:cxnSpLocks/>
            <a:stCxn id="13" idx="2"/>
            <a:endCxn id="2" idx="2"/>
          </p:cNvCxnSpPr>
          <p:nvPr/>
        </p:nvCxnSpPr>
        <p:spPr>
          <a:xfrm rot="16200000" flipV="1">
            <a:off x="6524580" y="3318145"/>
            <a:ext cx="2016450" cy="1397286"/>
          </a:xfrm>
          <a:prstGeom prst="bentConnector4">
            <a:avLst>
              <a:gd name="adj1" fmla="val 46370"/>
              <a:gd name="adj2" fmla="val 11636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Elbow Connector 64">
            <a:extLst>
              <a:ext uri="{FF2B5EF4-FFF2-40B4-BE49-F238E27FC236}">
                <a16:creationId xmlns:a16="http://schemas.microsoft.com/office/drawing/2014/main" id="{AEE4D19A-3783-F6A3-4EED-9DBA99EA4C85}"/>
              </a:ext>
            </a:extLst>
          </p:cNvPr>
          <p:cNvCxnSpPr>
            <a:cxnSpLocks/>
            <a:stCxn id="3" idx="3"/>
            <a:endCxn id="51" idx="1"/>
          </p:cNvCxnSpPr>
          <p:nvPr/>
        </p:nvCxnSpPr>
        <p:spPr>
          <a:xfrm flipV="1">
            <a:off x="8566935" y="2999795"/>
            <a:ext cx="523824" cy="14121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89E351AA-7C5B-BC5B-C135-5C294E61585E}"/>
              </a:ext>
            </a:extLst>
          </p:cNvPr>
          <p:cNvSpPr/>
          <p:nvPr/>
        </p:nvSpPr>
        <p:spPr>
          <a:xfrm>
            <a:off x="4385642" y="76724"/>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Products.csv</a:t>
            </a:r>
            <a:endParaRPr lang="en-US" sz="1400" dirty="0"/>
          </a:p>
        </p:txBody>
      </p:sp>
      <p:sp>
        <p:nvSpPr>
          <p:cNvPr id="5" name="Rectangle 4">
            <a:extLst>
              <a:ext uri="{FF2B5EF4-FFF2-40B4-BE49-F238E27FC236}">
                <a16:creationId xmlns:a16="http://schemas.microsoft.com/office/drawing/2014/main" id="{0E173338-91F6-30C9-AB16-F7F3DE94C749}"/>
              </a:ext>
            </a:extLst>
          </p:cNvPr>
          <p:cNvSpPr/>
          <p:nvPr/>
        </p:nvSpPr>
        <p:spPr>
          <a:xfrm>
            <a:off x="5701399" y="79562"/>
            <a:ext cx="1132762" cy="1943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Request.csv</a:t>
            </a:r>
            <a:endParaRPr lang="en-US" sz="1400" dirty="0"/>
          </a:p>
        </p:txBody>
      </p:sp>
      <p:sp>
        <p:nvSpPr>
          <p:cNvPr id="6" name="Rectangle 5">
            <a:extLst>
              <a:ext uri="{FF2B5EF4-FFF2-40B4-BE49-F238E27FC236}">
                <a16:creationId xmlns:a16="http://schemas.microsoft.com/office/drawing/2014/main" id="{EF06B861-BE1C-A1B9-1243-299C2F8805E2}"/>
              </a:ext>
            </a:extLst>
          </p:cNvPr>
          <p:cNvSpPr/>
          <p:nvPr/>
        </p:nvSpPr>
        <p:spPr>
          <a:xfrm>
            <a:off x="4385642" y="271080"/>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(PK)Product#</a:t>
            </a:r>
          </a:p>
        </p:txBody>
      </p:sp>
      <p:sp>
        <p:nvSpPr>
          <p:cNvPr id="15" name="Rectangle 14">
            <a:extLst>
              <a:ext uri="{FF2B5EF4-FFF2-40B4-BE49-F238E27FC236}">
                <a16:creationId xmlns:a16="http://schemas.microsoft.com/office/drawing/2014/main" id="{F5A31C29-3A63-8B2B-33F1-668ED599A3AF}"/>
              </a:ext>
            </a:extLst>
          </p:cNvPr>
          <p:cNvSpPr/>
          <p:nvPr/>
        </p:nvSpPr>
        <p:spPr>
          <a:xfrm>
            <a:off x="4385642" y="462649"/>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Name</a:t>
            </a:r>
          </a:p>
        </p:txBody>
      </p:sp>
      <p:sp>
        <p:nvSpPr>
          <p:cNvPr id="16" name="Rectangle 15">
            <a:extLst>
              <a:ext uri="{FF2B5EF4-FFF2-40B4-BE49-F238E27FC236}">
                <a16:creationId xmlns:a16="http://schemas.microsoft.com/office/drawing/2014/main" id="{3043F03D-AA23-5B87-84D3-6B51305E75CF}"/>
              </a:ext>
            </a:extLst>
          </p:cNvPr>
          <p:cNvSpPr/>
          <p:nvPr/>
        </p:nvSpPr>
        <p:spPr>
          <a:xfrm>
            <a:off x="4385642" y="667834"/>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Price</a:t>
            </a:r>
          </a:p>
        </p:txBody>
      </p:sp>
      <p:sp>
        <p:nvSpPr>
          <p:cNvPr id="17" name="Rectangle 16">
            <a:extLst>
              <a:ext uri="{FF2B5EF4-FFF2-40B4-BE49-F238E27FC236}">
                <a16:creationId xmlns:a16="http://schemas.microsoft.com/office/drawing/2014/main" id="{0D2D74FA-C7E5-FBCD-C8D9-AC5BAF2B661E}"/>
              </a:ext>
            </a:extLst>
          </p:cNvPr>
          <p:cNvSpPr/>
          <p:nvPr/>
        </p:nvSpPr>
        <p:spPr>
          <a:xfrm>
            <a:off x="5701398" y="281909"/>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Product#</a:t>
            </a:r>
          </a:p>
        </p:txBody>
      </p:sp>
      <p:sp>
        <p:nvSpPr>
          <p:cNvPr id="21" name="Rectangle 20">
            <a:extLst>
              <a:ext uri="{FF2B5EF4-FFF2-40B4-BE49-F238E27FC236}">
                <a16:creationId xmlns:a16="http://schemas.microsoft.com/office/drawing/2014/main" id="{0DC6D6D3-D1E2-D2F5-AF25-0F0F3C3A5963}"/>
              </a:ext>
            </a:extLst>
          </p:cNvPr>
          <p:cNvSpPr/>
          <p:nvPr/>
        </p:nvSpPr>
        <p:spPr>
          <a:xfrm>
            <a:off x="5701398" y="473478"/>
            <a:ext cx="1132762" cy="19435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Quantity</a:t>
            </a:r>
          </a:p>
        </p:txBody>
      </p:sp>
      <p:cxnSp>
        <p:nvCxnSpPr>
          <p:cNvPr id="23" name="Straight Arrow Connector 22">
            <a:extLst>
              <a:ext uri="{FF2B5EF4-FFF2-40B4-BE49-F238E27FC236}">
                <a16:creationId xmlns:a16="http://schemas.microsoft.com/office/drawing/2014/main" id="{FDE232BD-D18F-33F8-1331-C679FC82C387}"/>
              </a:ext>
            </a:extLst>
          </p:cNvPr>
          <p:cNvCxnSpPr>
            <a:cxnSpLocks/>
            <a:stCxn id="17" idx="1"/>
            <a:endCxn id="6" idx="3"/>
          </p:cNvCxnSpPr>
          <p:nvPr/>
        </p:nvCxnSpPr>
        <p:spPr>
          <a:xfrm flipH="1" flipV="1">
            <a:off x="5518404" y="368258"/>
            <a:ext cx="182994" cy="108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Can 27">
            <a:extLst>
              <a:ext uri="{FF2B5EF4-FFF2-40B4-BE49-F238E27FC236}">
                <a16:creationId xmlns:a16="http://schemas.microsoft.com/office/drawing/2014/main" id="{7CB323A7-DE47-033E-4FFA-FCF20179D18B}"/>
              </a:ext>
            </a:extLst>
          </p:cNvPr>
          <p:cNvSpPr/>
          <p:nvPr/>
        </p:nvSpPr>
        <p:spPr>
          <a:xfrm>
            <a:off x="4385642" y="1026749"/>
            <a:ext cx="1132763"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dictionary</a:t>
            </a:r>
          </a:p>
        </p:txBody>
      </p:sp>
      <p:sp>
        <p:nvSpPr>
          <p:cNvPr id="32" name="Can 31">
            <a:extLst>
              <a:ext uri="{FF2B5EF4-FFF2-40B4-BE49-F238E27FC236}">
                <a16:creationId xmlns:a16="http://schemas.microsoft.com/office/drawing/2014/main" id="{92BB8375-68E7-914B-97B7-BAF81F484F53}"/>
              </a:ext>
            </a:extLst>
          </p:cNvPr>
          <p:cNvSpPr/>
          <p:nvPr/>
        </p:nvSpPr>
        <p:spPr>
          <a:xfrm>
            <a:off x="5701400" y="1029778"/>
            <a:ext cx="1132762" cy="2740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list</a:t>
            </a:r>
          </a:p>
        </p:txBody>
      </p:sp>
      <p:cxnSp>
        <p:nvCxnSpPr>
          <p:cNvPr id="33" name="Elbow Connector 32">
            <a:extLst>
              <a:ext uri="{FF2B5EF4-FFF2-40B4-BE49-F238E27FC236}">
                <a16:creationId xmlns:a16="http://schemas.microsoft.com/office/drawing/2014/main" id="{1C4F5781-48F7-F477-FD7D-1B9F799B5B4F}"/>
              </a:ext>
            </a:extLst>
          </p:cNvPr>
          <p:cNvCxnSpPr>
            <a:cxnSpLocks/>
            <a:stCxn id="16" idx="2"/>
            <a:endCxn id="28" idx="1"/>
          </p:cNvCxnSpPr>
          <p:nvPr/>
        </p:nvCxnSpPr>
        <p:spPr>
          <a:xfrm rot="16200000" flipH="1">
            <a:off x="4869744" y="944468"/>
            <a:ext cx="164559"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a:extLst>
              <a:ext uri="{FF2B5EF4-FFF2-40B4-BE49-F238E27FC236}">
                <a16:creationId xmlns:a16="http://schemas.microsoft.com/office/drawing/2014/main" id="{64332B07-AE5F-F0C6-BF2F-3DD25BA39933}"/>
              </a:ext>
            </a:extLst>
          </p:cNvPr>
          <p:cNvCxnSpPr>
            <a:cxnSpLocks/>
            <a:stCxn id="21" idx="2"/>
            <a:endCxn id="32" idx="1"/>
          </p:cNvCxnSpPr>
          <p:nvPr/>
        </p:nvCxnSpPr>
        <p:spPr>
          <a:xfrm rot="16200000" flipH="1">
            <a:off x="6086808" y="848805"/>
            <a:ext cx="361944" cy="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31EE9E09-4AE8-0E3E-266B-B06C9F8F7461}"/>
              </a:ext>
            </a:extLst>
          </p:cNvPr>
          <p:cNvSpPr/>
          <p:nvPr/>
        </p:nvSpPr>
        <p:spPr>
          <a:xfrm>
            <a:off x="174014" y="3638079"/>
            <a:ext cx="2159882"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err="1">
                <a:solidFill>
                  <a:schemeClr val="tx1"/>
                </a:solidFill>
                <a:effectLst/>
                <a:latin typeface="Consolas" panose="020B0609020204030204" pitchFamily="49" charset="0"/>
              </a:rPr>
              <a:t>get_requests</a:t>
            </a:r>
            <a:r>
              <a:rPr lang="en-US" b="0" dirty="0">
                <a:solidFill>
                  <a:schemeClr val="tx1"/>
                </a:solidFill>
                <a:effectLst/>
                <a:latin typeface="Consolas" panose="020B0609020204030204" pitchFamily="49" charset="0"/>
              </a:rPr>
              <a:t>()</a:t>
            </a:r>
            <a:endParaRPr lang="en-US" dirty="0">
              <a:solidFill>
                <a:schemeClr val="tx1"/>
              </a:solidFill>
            </a:endParaRPr>
          </a:p>
        </p:txBody>
      </p:sp>
      <p:sp>
        <p:nvSpPr>
          <p:cNvPr id="61" name="Magnetic Disk 60">
            <a:extLst>
              <a:ext uri="{FF2B5EF4-FFF2-40B4-BE49-F238E27FC236}">
                <a16:creationId xmlns:a16="http://schemas.microsoft.com/office/drawing/2014/main" id="{DB3700E4-FFF5-442F-B226-903D58E4829E}"/>
              </a:ext>
            </a:extLst>
          </p:cNvPr>
          <p:cNvSpPr/>
          <p:nvPr/>
        </p:nvSpPr>
        <p:spPr>
          <a:xfrm rot="5400000">
            <a:off x="2340624" y="3623731"/>
            <a:ext cx="255861" cy="30301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Snip Single Corner Rectangle 61">
            <a:extLst>
              <a:ext uri="{FF2B5EF4-FFF2-40B4-BE49-F238E27FC236}">
                <a16:creationId xmlns:a16="http://schemas.microsoft.com/office/drawing/2014/main" id="{969091E1-5443-034F-7E74-50A53C291741}"/>
              </a:ext>
            </a:extLst>
          </p:cNvPr>
          <p:cNvSpPr/>
          <p:nvPr/>
        </p:nvSpPr>
        <p:spPr>
          <a:xfrm>
            <a:off x="174014" y="3988199"/>
            <a:ext cx="1488141" cy="274321"/>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r>
              <a:rPr lang="en-US" dirty="0" err="1"/>
              <a:t>requests.csv</a:t>
            </a:r>
            <a:endParaRPr lang="en-US" dirty="0"/>
          </a:p>
        </p:txBody>
      </p:sp>
      <p:sp>
        <p:nvSpPr>
          <p:cNvPr id="63" name="Can 62">
            <a:extLst>
              <a:ext uri="{FF2B5EF4-FFF2-40B4-BE49-F238E27FC236}">
                <a16:creationId xmlns:a16="http://schemas.microsoft.com/office/drawing/2014/main" id="{2A9C8B59-6D89-042F-1759-A74D5E6DA7DF}"/>
              </a:ext>
            </a:extLst>
          </p:cNvPr>
          <p:cNvSpPr/>
          <p:nvPr/>
        </p:nvSpPr>
        <p:spPr>
          <a:xfrm>
            <a:off x="1166379" y="4301330"/>
            <a:ext cx="1403840" cy="368109"/>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Elbow Connector 63">
            <a:extLst>
              <a:ext uri="{FF2B5EF4-FFF2-40B4-BE49-F238E27FC236}">
                <a16:creationId xmlns:a16="http://schemas.microsoft.com/office/drawing/2014/main" id="{6B3E696C-D742-CE07-9161-38602AA4D2F7}"/>
              </a:ext>
            </a:extLst>
          </p:cNvPr>
          <p:cNvCxnSpPr>
            <a:stCxn id="62" idx="1"/>
            <a:endCxn id="63" idx="2"/>
          </p:cNvCxnSpPr>
          <p:nvPr/>
        </p:nvCxnSpPr>
        <p:spPr>
          <a:xfrm rot="16200000" flipH="1">
            <a:off x="930800" y="4249805"/>
            <a:ext cx="222865" cy="24829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6" name="Magnetic Disk 65">
            <a:extLst>
              <a:ext uri="{FF2B5EF4-FFF2-40B4-BE49-F238E27FC236}">
                <a16:creationId xmlns:a16="http://schemas.microsoft.com/office/drawing/2014/main" id="{5CA4C9A2-52F5-50D1-EA2C-E45F80455767}"/>
              </a:ext>
            </a:extLst>
          </p:cNvPr>
          <p:cNvSpPr/>
          <p:nvPr/>
        </p:nvSpPr>
        <p:spPr>
          <a:xfrm>
            <a:off x="3739732" y="3289449"/>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a:extLst>
              <a:ext uri="{FF2B5EF4-FFF2-40B4-BE49-F238E27FC236}">
                <a16:creationId xmlns:a16="http://schemas.microsoft.com/office/drawing/2014/main" id="{C1CC5916-CDF5-2671-EC65-AACBCD40D771}"/>
              </a:ext>
            </a:extLst>
          </p:cNvPr>
          <p:cNvSpPr txBox="1"/>
          <p:nvPr/>
        </p:nvSpPr>
        <p:spPr>
          <a:xfrm>
            <a:off x="3957343" y="3254585"/>
            <a:ext cx="1484723"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requests</a:t>
            </a:r>
            <a:endParaRPr lang="en-US" b="0" dirty="0">
              <a:solidFill>
                <a:srgbClr val="D4D4D4"/>
              </a:solidFill>
              <a:effectLst/>
              <a:latin typeface="Consolas" panose="020B0609020204030204" pitchFamily="49" charset="0"/>
            </a:endParaRPr>
          </a:p>
        </p:txBody>
      </p:sp>
      <p:cxnSp>
        <p:nvCxnSpPr>
          <p:cNvPr id="68" name="Elbow Connector 67">
            <a:extLst>
              <a:ext uri="{FF2B5EF4-FFF2-40B4-BE49-F238E27FC236}">
                <a16:creationId xmlns:a16="http://schemas.microsoft.com/office/drawing/2014/main" id="{1643AB5E-29D3-5A74-DCA8-4B59FDFECDC1}"/>
              </a:ext>
            </a:extLst>
          </p:cNvPr>
          <p:cNvCxnSpPr>
            <a:cxnSpLocks/>
            <a:stCxn id="61" idx="1"/>
            <a:endCxn id="66" idx="2"/>
          </p:cNvCxnSpPr>
          <p:nvPr/>
        </p:nvCxnSpPr>
        <p:spPr>
          <a:xfrm flipV="1">
            <a:off x="2620062" y="3426609"/>
            <a:ext cx="1119670" cy="34863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pic>
        <p:nvPicPr>
          <p:cNvPr id="73" name="Picture 72">
            <a:extLst>
              <a:ext uri="{FF2B5EF4-FFF2-40B4-BE49-F238E27FC236}">
                <a16:creationId xmlns:a16="http://schemas.microsoft.com/office/drawing/2014/main" id="{7C3BE277-277D-19B6-9963-25CB74CC5325}"/>
              </a:ext>
            </a:extLst>
          </p:cNvPr>
          <p:cNvPicPr>
            <a:picLocks noChangeAspect="1"/>
          </p:cNvPicPr>
          <p:nvPr/>
        </p:nvPicPr>
        <p:blipFill>
          <a:blip r:embed="rId3"/>
          <a:stretch>
            <a:fillRect/>
          </a:stretch>
        </p:blipFill>
        <p:spPr>
          <a:xfrm>
            <a:off x="715513" y="5785876"/>
            <a:ext cx="2381695" cy="995795"/>
          </a:xfrm>
          <a:prstGeom prst="rect">
            <a:avLst/>
          </a:prstGeom>
        </p:spPr>
      </p:pic>
      <p:sp>
        <p:nvSpPr>
          <p:cNvPr id="79" name="Rectangle 78">
            <a:extLst>
              <a:ext uri="{FF2B5EF4-FFF2-40B4-BE49-F238E27FC236}">
                <a16:creationId xmlns:a16="http://schemas.microsoft.com/office/drawing/2014/main" id="{07940C91-90AE-61BF-593F-74748052B8EB}"/>
              </a:ext>
            </a:extLst>
          </p:cNvPr>
          <p:cNvSpPr/>
          <p:nvPr/>
        </p:nvSpPr>
        <p:spPr>
          <a:xfrm>
            <a:off x="321867" y="5511556"/>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Consolas" panose="020B0609020204030204" pitchFamily="49" charset="0"/>
              </a:rPr>
              <a:t>r</a:t>
            </a:r>
            <a:r>
              <a:rPr lang="en-US" b="0" dirty="0" err="1">
                <a:solidFill>
                  <a:schemeClr val="tx1"/>
                </a:solidFill>
                <a:effectLst/>
                <a:latin typeface="Consolas" panose="020B0609020204030204" pitchFamily="49" charset="0"/>
              </a:rPr>
              <a:t>ead_dictionary</a:t>
            </a:r>
            <a:endParaRPr lang="en-US" dirty="0">
              <a:solidFill>
                <a:schemeClr val="tx1"/>
              </a:solidFill>
            </a:endParaRPr>
          </a:p>
        </p:txBody>
      </p:sp>
      <p:sp>
        <p:nvSpPr>
          <p:cNvPr id="80" name="Magnetic Disk 79">
            <a:extLst>
              <a:ext uri="{FF2B5EF4-FFF2-40B4-BE49-F238E27FC236}">
                <a16:creationId xmlns:a16="http://schemas.microsoft.com/office/drawing/2014/main" id="{84837CB4-8177-B79A-2442-C79D9E401313}"/>
              </a:ext>
            </a:extLst>
          </p:cNvPr>
          <p:cNvSpPr/>
          <p:nvPr/>
        </p:nvSpPr>
        <p:spPr>
          <a:xfrm>
            <a:off x="346464" y="5186778"/>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Magnetic Disk 80">
            <a:extLst>
              <a:ext uri="{FF2B5EF4-FFF2-40B4-BE49-F238E27FC236}">
                <a16:creationId xmlns:a16="http://schemas.microsoft.com/office/drawing/2014/main" id="{DD8566B8-20B2-B717-EB6E-3B4053D29E15}"/>
              </a:ext>
            </a:extLst>
          </p:cNvPr>
          <p:cNvSpPr/>
          <p:nvPr/>
        </p:nvSpPr>
        <p:spPr>
          <a:xfrm rot="5400000">
            <a:off x="3484196" y="5512017"/>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a:extLst>
              <a:ext uri="{FF2B5EF4-FFF2-40B4-BE49-F238E27FC236}">
                <a16:creationId xmlns:a16="http://schemas.microsoft.com/office/drawing/2014/main" id="{088680F4-01E3-05E0-336A-D9C38004821D}"/>
              </a:ext>
            </a:extLst>
          </p:cNvPr>
          <p:cNvSpPr txBox="1"/>
          <p:nvPr/>
        </p:nvSpPr>
        <p:spPr>
          <a:xfrm>
            <a:off x="564074" y="5151914"/>
            <a:ext cx="3723981" cy="369332"/>
          </a:xfrm>
          <a:prstGeom prst="rect">
            <a:avLst/>
          </a:prstGeom>
          <a:noFill/>
        </p:spPr>
        <p:txBody>
          <a:bodyPr wrap="square">
            <a:spAutoFit/>
          </a:bodyPr>
          <a:lstStyle/>
          <a:p>
            <a:r>
              <a:rPr lang="en-US" dirty="0">
                <a:solidFill>
                  <a:srgbClr val="9CDCFE"/>
                </a:solidFill>
                <a:latin typeface="Consolas" panose="020B0609020204030204" pitchFamily="49" charset="0"/>
              </a:rPr>
              <a:t>filename, </a:t>
            </a:r>
            <a:r>
              <a:rPr lang="en-US" dirty="0" err="1">
                <a:solidFill>
                  <a:srgbClr val="9CDCFE"/>
                </a:solidFill>
                <a:latin typeface="Consolas" panose="020B0609020204030204" pitchFamily="49" charset="0"/>
              </a:rPr>
              <a:t>key_column_index</a:t>
            </a:r>
            <a:endParaRPr lang="en-US" b="0" dirty="0">
              <a:solidFill>
                <a:srgbClr val="D4D4D4"/>
              </a:solidFill>
              <a:effectLst/>
              <a:latin typeface="Consolas" panose="020B0609020204030204" pitchFamily="49" charset="0"/>
            </a:endParaRPr>
          </a:p>
        </p:txBody>
      </p:sp>
      <p:cxnSp>
        <p:nvCxnSpPr>
          <p:cNvPr id="83" name="Elbow Connector 82">
            <a:extLst>
              <a:ext uri="{FF2B5EF4-FFF2-40B4-BE49-F238E27FC236}">
                <a16:creationId xmlns:a16="http://schemas.microsoft.com/office/drawing/2014/main" id="{50A0883F-3BF5-7A74-8E6F-13CD4B8AE998}"/>
              </a:ext>
            </a:extLst>
          </p:cNvPr>
          <p:cNvCxnSpPr>
            <a:cxnSpLocks/>
            <a:stCxn id="20" idx="1"/>
            <a:endCxn id="79" idx="1"/>
          </p:cNvCxnSpPr>
          <p:nvPr/>
        </p:nvCxnSpPr>
        <p:spPr>
          <a:xfrm rot="10800000" flipH="1" flipV="1">
            <a:off x="176099" y="2619632"/>
            <a:ext cx="145767" cy="3029084"/>
          </a:xfrm>
          <a:prstGeom prst="bentConnector3">
            <a:avLst>
              <a:gd name="adj1" fmla="val -9532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3" name="Elbow Connector 92">
            <a:extLst>
              <a:ext uri="{FF2B5EF4-FFF2-40B4-BE49-F238E27FC236}">
                <a16:creationId xmlns:a16="http://schemas.microsoft.com/office/drawing/2014/main" id="{8F06F686-3F3F-7F76-9C20-960C65941DAB}"/>
              </a:ext>
            </a:extLst>
          </p:cNvPr>
          <p:cNvCxnSpPr>
            <a:cxnSpLocks/>
            <a:stCxn id="13" idx="1"/>
            <a:endCxn id="51" idx="1"/>
          </p:cNvCxnSpPr>
          <p:nvPr/>
        </p:nvCxnSpPr>
        <p:spPr>
          <a:xfrm flipV="1">
            <a:off x="8368608" y="2999795"/>
            <a:ext cx="722151" cy="2153149"/>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7" name="Elbow Connector 96">
            <a:extLst>
              <a:ext uri="{FF2B5EF4-FFF2-40B4-BE49-F238E27FC236}">
                <a16:creationId xmlns:a16="http://schemas.microsoft.com/office/drawing/2014/main" id="{A8C0C5DD-C4C5-D5B4-A902-96E53C98C04A}"/>
              </a:ext>
            </a:extLst>
          </p:cNvPr>
          <p:cNvCxnSpPr>
            <a:cxnSpLocks/>
            <a:stCxn id="67" idx="3"/>
            <a:endCxn id="12" idx="2"/>
          </p:cNvCxnSpPr>
          <p:nvPr/>
        </p:nvCxnSpPr>
        <p:spPr>
          <a:xfrm flipH="1">
            <a:off x="4965785" y="3439251"/>
            <a:ext cx="476281" cy="1388453"/>
          </a:xfrm>
          <a:prstGeom prst="bentConnector5">
            <a:avLst>
              <a:gd name="adj1" fmla="val -47997"/>
              <a:gd name="adj2" fmla="val 51711"/>
              <a:gd name="adj3" fmla="val 147997"/>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0" name="Picture 99">
            <a:extLst>
              <a:ext uri="{FF2B5EF4-FFF2-40B4-BE49-F238E27FC236}">
                <a16:creationId xmlns:a16="http://schemas.microsoft.com/office/drawing/2014/main" id="{B13527D0-C671-E938-67D2-47B45A5B401B}"/>
              </a:ext>
            </a:extLst>
          </p:cNvPr>
          <p:cNvPicPr>
            <a:picLocks noChangeAspect="1"/>
          </p:cNvPicPr>
          <p:nvPr/>
        </p:nvPicPr>
        <p:blipFill>
          <a:blip r:embed="rId4"/>
          <a:stretch>
            <a:fillRect/>
          </a:stretch>
        </p:blipFill>
        <p:spPr>
          <a:xfrm>
            <a:off x="66287" y="48017"/>
            <a:ext cx="2923374" cy="1481848"/>
          </a:xfrm>
          <a:prstGeom prst="rect">
            <a:avLst/>
          </a:prstGeom>
        </p:spPr>
      </p:pic>
      <p:sp>
        <p:nvSpPr>
          <p:cNvPr id="39" name="Rectangle 38">
            <a:extLst>
              <a:ext uri="{FF2B5EF4-FFF2-40B4-BE49-F238E27FC236}">
                <a16:creationId xmlns:a16="http://schemas.microsoft.com/office/drawing/2014/main" id="{381ABE3A-4045-7333-85D5-4DDBF638F359}"/>
              </a:ext>
            </a:extLst>
          </p:cNvPr>
          <p:cNvSpPr/>
          <p:nvPr/>
        </p:nvSpPr>
        <p:spPr>
          <a:xfrm>
            <a:off x="3877335" y="6210460"/>
            <a:ext cx="5913649" cy="626283"/>
          </a:xfrm>
          <a:prstGeom prst="rect">
            <a:avLst/>
          </a:prstGeom>
        </p:spPr>
        <p:style>
          <a:lnRef idx="1">
            <a:schemeClr val="dk1"/>
          </a:lnRef>
          <a:fillRef idx="2">
            <a:schemeClr val="dk1"/>
          </a:fillRef>
          <a:effectRef idx="1">
            <a:schemeClr val="dk1"/>
          </a:effectRef>
          <a:fontRef idx="minor">
            <a:schemeClr val="dk1"/>
          </a:fontRef>
        </p:style>
        <p:txBody>
          <a:bodyPr rtlCol="0" anchor="t" anchorCtr="0"/>
          <a:lstStyle/>
          <a:p>
            <a:r>
              <a:rPr lang="en-US" dirty="0"/>
              <a:t>datetime</a:t>
            </a:r>
          </a:p>
        </p:txBody>
      </p:sp>
      <p:sp>
        <p:nvSpPr>
          <p:cNvPr id="41" name="Rectangle 40">
            <a:extLst>
              <a:ext uri="{FF2B5EF4-FFF2-40B4-BE49-F238E27FC236}">
                <a16:creationId xmlns:a16="http://schemas.microsoft.com/office/drawing/2014/main" id="{CF84A133-1C2C-D348-AA42-454C7722263B}"/>
              </a:ext>
            </a:extLst>
          </p:cNvPr>
          <p:cNvSpPr/>
          <p:nvPr/>
        </p:nvSpPr>
        <p:spPr>
          <a:xfrm>
            <a:off x="5352438" y="6328851"/>
            <a:ext cx="88195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Now()</a:t>
            </a:r>
          </a:p>
        </p:txBody>
      </p:sp>
      <p:sp>
        <p:nvSpPr>
          <p:cNvPr id="42" name="Magnetic Disk 41">
            <a:extLst>
              <a:ext uri="{FF2B5EF4-FFF2-40B4-BE49-F238E27FC236}">
                <a16:creationId xmlns:a16="http://schemas.microsoft.com/office/drawing/2014/main" id="{2B1BF178-B5F9-96CE-EBDC-61F7E82DEC7D}"/>
              </a:ext>
            </a:extLst>
          </p:cNvPr>
          <p:cNvSpPr/>
          <p:nvPr/>
        </p:nvSpPr>
        <p:spPr>
          <a:xfrm rot="5400000">
            <a:off x="6227731" y="6329312"/>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7A0F1FDF-F423-10CD-54E5-38FA59965B20}"/>
              </a:ext>
            </a:extLst>
          </p:cNvPr>
          <p:cNvSpPr txBox="1"/>
          <p:nvPr/>
        </p:nvSpPr>
        <p:spPr>
          <a:xfrm>
            <a:off x="5023665" y="6518514"/>
            <a:ext cx="1890445" cy="369332"/>
          </a:xfrm>
          <a:prstGeom prst="rect">
            <a:avLst/>
          </a:prstGeom>
          <a:noFill/>
        </p:spPr>
        <p:txBody>
          <a:bodyPr wrap="square">
            <a:spAutoFit/>
          </a:bodyPr>
          <a:lstStyle/>
          <a:p>
            <a:r>
              <a:rPr lang="en-US" dirty="0" err="1"/>
              <a:t>Date_time_value</a:t>
            </a:r>
            <a:endParaRPr lang="en-US" dirty="0"/>
          </a:p>
        </p:txBody>
      </p:sp>
      <p:sp>
        <p:nvSpPr>
          <p:cNvPr id="46" name="Rectangle 45">
            <a:extLst>
              <a:ext uri="{FF2B5EF4-FFF2-40B4-BE49-F238E27FC236}">
                <a16:creationId xmlns:a16="http://schemas.microsoft.com/office/drawing/2014/main" id="{4E014ACE-1939-DACD-4DC2-15120D89C4CA}"/>
              </a:ext>
            </a:extLst>
          </p:cNvPr>
          <p:cNvSpPr/>
          <p:nvPr/>
        </p:nvSpPr>
        <p:spPr>
          <a:xfrm>
            <a:off x="7687659" y="6328851"/>
            <a:ext cx="123255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weekday()</a:t>
            </a:r>
          </a:p>
        </p:txBody>
      </p:sp>
      <p:sp>
        <p:nvSpPr>
          <p:cNvPr id="47" name="Magnetic Disk 46">
            <a:extLst>
              <a:ext uri="{FF2B5EF4-FFF2-40B4-BE49-F238E27FC236}">
                <a16:creationId xmlns:a16="http://schemas.microsoft.com/office/drawing/2014/main" id="{1F9EB9A2-1EF9-8C6C-62F2-017F05BC29F6}"/>
              </a:ext>
            </a:extLst>
          </p:cNvPr>
          <p:cNvSpPr/>
          <p:nvPr/>
        </p:nvSpPr>
        <p:spPr>
          <a:xfrm rot="5400000">
            <a:off x="8913558" y="6329312"/>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11D98F1D-52E0-DE9E-5F99-7DD5DDC4B5A7}"/>
              </a:ext>
            </a:extLst>
          </p:cNvPr>
          <p:cNvSpPr txBox="1"/>
          <p:nvPr/>
        </p:nvSpPr>
        <p:spPr>
          <a:xfrm>
            <a:off x="7709492" y="6518514"/>
            <a:ext cx="1890445" cy="369332"/>
          </a:xfrm>
          <a:prstGeom prst="rect">
            <a:avLst/>
          </a:prstGeom>
          <a:noFill/>
        </p:spPr>
        <p:txBody>
          <a:bodyPr wrap="square">
            <a:spAutoFit/>
          </a:bodyPr>
          <a:lstStyle/>
          <a:p>
            <a:r>
              <a:rPr lang="en-US" dirty="0" err="1"/>
              <a:t>Day_ofweek</a:t>
            </a:r>
            <a:endParaRPr lang="en-US" dirty="0"/>
          </a:p>
        </p:txBody>
      </p:sp>
      <p:sp>
        <p:nvSpPr>
          <p:cNvPr id="52" name="Extract 51">
            <a:extLst>
              <a:ext uri="{FF2B5EF4-FFF2-40B4-BE49-F238E27FC236}">
                <a16:creationId xmlns:a16="http://schemas.microsoft.com/office/drawing/2014/main" id="{9297E65B-E994-4BCE-332E-917B0C3A8F34}"/>
              </a:ext>
            </a:extLst>
          </p:cNvPr>
          <p:cNvSpPr/>
          <p:nvPr/>
        </p:nvSpPr>
        <p:spPr>
          <a:xfrm>
            <a:off x="197183" y="4295737"/>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rgbClr val="FFFF00"/>
                </a:solidFill>
              </a:rPr>
              <a:t>! </a:t>
            </a:r>
            <a:r>
              <a:rPr lang="en-US" dirty="0" err="1">
                <a:solidFill>
                  <a:srgbClr val="FFFF00"/>
                </a:solidFill>
              </a:rPr>
              <a:t>FileNotFoundError</a:t>
            </a:r>
            <a:endParaRPr lang="en-US" dirty="0">
              <a:solidFill>
                <a:srgbClr val="FFFF00"/>
              </a:solidFill>
            </a:endParaRPr>
          </a:p>
        </p:txBody>
      </p:sp>
      <p:sp>
        <p:nvSpPr>
          <p:cNvPr id="53" name="Extract 52">
            <a:extLst>
              <a:ext uri="{FF2B5EF4-FFF2-40B4-BE49-F238E27FC236}">
                <a16:creationId xmlns:a16="http://schemas.microsoft.com/office/drawing/2014/main" id="{CF22D6FA-37C7-3EE4-64DA-83507C71661C}"/>
              </a:ext>
            </a:extLst>
          </p:cNvPr>
          <p:cNvSpPr/>
          <p:nvPr/>
        </p:nvSpPr>
        <p:spPr>
          <a:xfrm>
            <a:off x="213650" y="4632071"/>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rgbClr val="FFFF00"/>
                </a:solidFill>
              </a:rPr>
              <a:t>! </a:t>
            </a:r>
            <a:r>
              <a:rPr lang="en-US" dirty="0" err="1">
                <a:solidFill>
                  <a:srgbClr val="FFFF00"/>
                </a:solidFill>
              </a:rPr>
              <a:t>KeyError</a:t>
            </a:r>
            <a:endParaRPr lang="en-US" dirty="0">
              <a:solidFill>
                <a:srgbClr val="FFFF00"/>
              </a:solidFill>
            </a:endParaRPr>
          </a:p>
        </p:txBody>
      </p:sp>
      <p:sp>
        <p:nvSpPr>
          <p:cNvPr id="55" name="Extract 54">
            <a:extLst>
              <a:ext uri="{FF2B5EF4-FFF2-40B4-BE49-F238E27FC236}">
                <a16:creationId xmlns:a16="http://schemas.microsoft.com/office/drawing/2014/main" id="{244B59A9-9785-8AC4-C584-F1BF45278493}"/>
              </a:ext>
            </a:extLst>
          </p:cNvPr>
          <p:cNvSpPr/>
          <p:nvPr/>
        </p:nvSpPr>
        <p:spPr>
          <a:xfrm>
            <a:off x="204122" y="4956849"/>
            <a:ext cx="265627" cy="274320"/>
          </a:xfrm>
          <a:prstGeom prst="flowChartExtra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nchorCtr="0"/>
          <a:lstStyle/>
          <a:p>
            <a:r>
              <a:rPr lang="en-US" dirty="0">
                <a:solidFill>
                  <a:srgbClr val="FFFF00"/>
                </a:solidFill>
              </a:rPr>
              <a:t>! </a:t>
            </a:r>
            <a:r>
              <a:rPr lang="en-US" dirty="0" err="1">
                <a:solidFill>
                  <a:srgbClr val="FFFF00"/>
                </a:solidFill>
              </a:rPr>
              <a:t>PermissionError</a:t>
            </a:r>
            <a:endParaRPr lang="en-US" dirty="0">
              <a:solidFill>
                <a:srgbClr val="FFFF00"/>
              </a:solidFill>
            </a:endParaRPr>
          </a:p>
        </p:txBody>
      </p:sp>
      <p:sp>
        <p:nvSpPr>
          <p:cNvPr id="57" name="Collate 56">
            <a:extLst>
              <a:ext uri="{FF2B5EF4-FFF2-40B4-BE49-F238E27FC236}">
                <a16:creationId xmlns:a16="http://schemas.microsoft.com/office/drawing/2014/main" id="{A8C3E506-C8C3-213A-8809-D75A046F281F}"/>
              </a:ext>
            </a:extLst>
          </p:cNvPr>
          <p:cNvSpPr/>
          <p:nvPr/>
        </p:nvSpPr>
        <p:spPr>
          <a:xfrm>
            <a:off x="3003538" y="2905528"/>
            <a:ext cx="868060" cy="1557172"/>
          </a:xfrm>
          <a:prstGeom prst="flowChartCollate">
            <a:avLst/>
          </a:prstGeom>
        </p:spPr>
        <p:style>
          <a:lnRef idx="2">
            <a:schemeClr val="accent4">
              <a:shade val="50000"/>
            </a:schemeClr>
          </a:lnRef>
          <a:fillRef idx="1">
            <a:schemeClr val="accent4"/>
          </a:fillRef>
          <a:effectRef idx="0">
            <a:schemeClr val="accent4"/>
          </a:effectRef>
          <a:fontRef idx="minor">
            <a:schemeClr val="lt1"/>
          </a:fontRef>
        </p:style>
        <p:txBody>
          <a:bodyPr wrap="none" rtlCol="0" anchor="ctr"/>
          <a:lstStyle/>
          <a:p>
            <a:pPr algn="ctr"/>
            <a:r>
              <a:rPr lang="en-US" dirty="0">
                <a:solidFill>
                  <a:schemeClr val="tx1"/>
                </a:solidFill>
              </a:rPr>
              <a:t>Try</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r>
              <a:rPr lang="en-US" dirty="0">
                <a:solidFill>
                  <a:schemeClr val="tx1"/>
                </a:solidFill>
              </a:rPr>
              <a:t>catch</a:t>
            </a:r>
          </a:p>
        </p:txBody>
      </p:sp>
      <p:sp>
        <p:nvSpPr>
          <p:cNvPr id="69" name="Rectangle 68">
            <a:extLst>
              <a:ext uri="{FF2B5EF4-FFF2-40B4-BE49-F238E27FC236}">
                <a16:creationId xmlns:a16="http://schemas.microsoft.com/office/drawing/2014/main" id="{E86DE506-A8F9-E917-358A-6F6F25FCE96C}"/>
              </a:ext>
            </a:extLst>
          </p:cNvPr>
          <p:cNvSpPr/>
          <p:nvPr/>
        </p:nvSpPr>
        <p:spPr>
          <a:xfrm>
            <a:off x="9227918" y="4025195"/>
            <a:ext cx="2697875"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Consolas" panose="020B0609020204030204" pitchFamily="49" charset="0"/>
              </a:rPr>
              <a:t>Print_errormsg</a:t>
            </a:r>
            <a:r>
              <a:rPr lang="en-US" dirty="0">
                <a:solidFill>
                  <a:schemeClr val="tx1"/>
                </a:solidFill>
                <a:latin typeface="Consolas" panose="020B0609020204030204" pitchFamily="49" charset="0"/>
              </a:rPr>
              <a:t>()</a:t>
            </a:r>
            <a:endParaRPr lang="en-US" dirty="0">
              <a:solidFill>
                <a:schemeClr val="tx1"/>
              </a:solidFill>
            </a:endParaRPr>
          </a:p>
        </p:txBody>
      </p:sp>
      <p:sp>
        <p:nvSpPr>
          <p:cNvPr id="70" name="Magnetic Disk 69">
            <a:extLst>
              <a:ext uri="{FF2B5EF4-FFF2-40B4-BE49-F238E27FC236}">
                <a16:creationId xmlns:a16="http://schemas.microsoft.com/office/drawing/2014/main" id="{52CB7244-AFA3-CD4C-5CF0-D5643BFF9C3A}"/>
              </a:ext>
            </a:extLst>
          </p:cNvPr>
          <p:cNvSpPr/>
          <p:nvPr/>
        </p:nvSpPr>
        <p:spPr>
          <a:xfrm rot="16200000">
            <a:off x="9037044" y="4016427"/>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1" name="Elbow Connector 70">
            <a:extLst>
              <a:ext uri="{FF2B5EF4-FFF2-40B4-BE49-F238E27FC236}">
                <a16:creationId xmlns:a16="http://schemas.microsoft.com/office/drawing/2014/main" id="{0FF8883E-97A6-1CA9-76B6-196594548185}"/>
              </a:ext>
            </a:extLst>
          </p:cNvPr>
          <p:cNvCxnSpPr>
            <a:cxnSpLocks/>
            <a:stCxn id="57" idx="2"/>
            <a:endCxn id="70" idx="1"/>
          </p:cNvCxnSpPr>
          <p:nvPr/>
        </p:nvCxnSpPr>
        <p:spPr>
          <a:xfrm rot="5400000" flipH="1" flipV="1">
            <a:off x="6078134" y="1513020"/>
            <a:ext cx="309113" cy="5590247"/>
          </a:xfrm>
          <a:prstGeom prst="bentConnector4">
            <a:avLst>
              <a:gd name="adj1" fmla="val -73954"/>
              <a:gd name="adj2" fmla="val 53965"/>
            </a:avLst>
          </a:prstGeom>
          <a:ln>
            <a:tailEnd type="triangle"/>
          </a:ln>
        </p:spPr>
        <p:style>
          <a:lnRef idx="1">
            <a:schemeClr val="accent2"/>
          </a:lnRef>
          <a:fillRef idx="0">
            <a:schemeClr val="accent2"/>
          </a:fillRef>
          <a:effectRef idx="0">
            <a:schemeClr val="accent2"/>
          </a:effectRef>
          <a:fontRef idx="minor">
            <a:schemeClr val="tx1"/>
          </a:fontRef>
        </p:style>
      </p:cxnSp>
      <p:pic>
        <p:nvPicPr>
          <p:cNvPr id="77" name="Picture 76">
            <a:extLst>
              <a:ext uri="{FF2B5EF4-FFF2-40B4-BE49-F238E27FC236}">
                <a16:creationId xmlns:a16="http://schemas.microsoft.com/office/drawing/2014/main" id="{26CEBBFB-9878-B45E-23FB-23DC99BF38AA}"/>
              </a:ext>
            </a:extLst>
          </p:cNvPr>
          <p:cNvPicPr>
            <a:picLocks noChangeAspect="1"/>
          </p:cNvPicPr>
          <p:nvPr/>
        </p:nvPicPr>
        <p:blipFill>
          <a:blip r:embed="rId5"/>
          <a:stretch>
            <a:fillRect/>
          </a:stretch>
        </p:blipFill>
        <p:spPr>
          <a:xfrm>
            <a:off x="9178649" y="14287"/>
            <a:ext cx="3013351" cy="1518047"/>
          </a:xfrm>
          <a:prstGeom prst="rect">
            <a:avLst/>
          </a:prstGeom>
        </p:spPr>
      </p:pic>
      <p:sp>
        <p:nvSpPr>
          <p:cNvPr id="84" name="Rectangle 83">
            <a:extLst>
              <a:ext uri="{FF2B5EF4-FFF2-40B4-BE49-F238E27FC236}">
                <a16:creationId xmlns:a16="http://schemas.microsoft.com/office/drawing/2014/main" id="{58EFA280-DBE7-E421-5447-9107CA56BA9B}"/>
              </a:ext>
            </a:extLst>
          </p:cNvPr>
          <p:cNvSpPr/>
          <p:nvPr/>
        </p:nvSpPr>
        <p:spPr>
          <a:xfrm>
            <a:off x="4932031" y="5717107"/>
            <a:ext cx="3168988"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err="1">
                <a:solidFill>
                  <a:schemeClr val="tx1"/>
                </a:solidFill>
                <a:effectLst/>
                <a:latin typeface="Consolas" panose="020B0609020204030204" pitchFamily="49" charset="0"/>
              </a:rPr>
              <a:t>determine_receipt</a:t>
            </a:r>
            <a:endParaRPr lang="en-US" dirty="0">
              <a:solidFill>
                <a:schemeClr val="tx1"/>
              </a:solidFill>
            </a:endParaRPr>
          </a:p>
        </p:txBody>
      </p:sp>
      <p:sp>
        <p:nvSpPr>
          <p:cNvPr id="85" name="Magnetic Disk 84">
            <a:extLst>
              <a:ext uri="{FF2B5EF4-FFF2-40B4-BE49-F238E27FC236}">
                <a16:creationId xmlns:a16="http://schemas.microsoft.com/office/drawing/2014/main" id="{D04BC377-0F73-D279-9840-9E41CD954475}"/>
              </a:ext>
            </a:extLst>
          </p:cNvPr>
          <p:cNvSpPr/>
          <p:nvPr/>
        </p:nvSpPr>
        <p:spPr>
          <a:xfrm>
            <a:off x="4956628" y="5392329"/>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Magnetic Disk 85">
            <a:extLst>
              <a:ext uri="{FF2B5EF4-FFF2-40B4-BE49-F238E27FC236}">
                <a16:creationId xmlns:a16="http://schemas.microsoft.com/office/drawing/2014/main" id="{29246365-1DD5-E1EA-57E3-C18FCC4256C1}"/>
              </a:ext>
            </a:extLst>
          </p:cNvPr>
          <p:cNvSpPr/>
          <p:nvPr/>
        </p:nvSpPr>
        <p:spPr>
          <a:xfrm rot="5400000">
            <a:off x="8094360" y="5717568"/>
            <a:ext cx="255861" cy="27432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a:extLst>
              <a:ext uri="{FF2B5EF4-FFF2-40B4-BE49-F238E27FC236}">
                <a16:creationId xmlns:a16="http://schemas.microsoft.com/office/drawing/2014/main" id="{62AFA16B-96A4-2E3E-0E9E-2310CEB3F71F}"/>
              </a:ext>
            </a:extLst>
          </p:cNvPr>
          <p:cNvSpPr txBox="1"/>
          <p:nvPr/>
        </p:nvSpPr>
        <p:spPr>
          <a:xfrm>
            <a:off x="5174239" y="5357465"/>
            <a:ext cx="3033692" cy="369332"/>
          </a:xfrm>
          <a:prstGeom prst="rect">
            <a:avLst/>
          </a:prstGeom>
          <a:noFill/>
        </p:spPr>
        <p:txBody>
          <a:bodyPr wrap="square">
            <a:spAutoFit/>
          </a:bodyPr>
          <a:lstStyle/>
          <a:p>
            <a:r>
              <a:rPr lang="en-US" b="0" dirty="0">
                <a:solidFill>
                  <a:srgbClr val="9CDCFE"/>
                </a:solidFill>
                <a:effectLst/>
                <a:latin typeface="Consolas" panose="020B0609020204030204" pitchFamily="49" charset="0"/>
              </a:rPr>
              <a:t>Requests, products</a:t>
            </a:r>
            <a:endParaRPr lang="en-US" b="0" dirty="0">
              <a:solidFill>
                <a:srgbClr val="D4D4D4"/>
              </a:solidFill>
              <a:effectLst/>
              <a:latin typeface="Consolas" panose="020B0609020204030204" pitchFamily="49" charset="0"/>
            </a:endParaRPr>
          </a:p>
        </p:txBody>
      </p:sp>
      <p:cxnSp>
        <p:nvCxnSpPr>
          <p:cNvPr id="88" name="Elbow Connector 87">
            <a:extLst>
              <a:ext uri="{FF2B5EF4-FFF2-40B4-BE49-F238E27FC236}">
                <a16:creationId xmlns:a16="http://schemas.microsoft.com/office/drawing/2014/main" id="{BDDAE5AE-F5D9-F545-3771-DEE8B8E3F545}"/>
              </a:ext>
            </a:extLst>
          </p:cNvPr>
          <p:cNvCxnSpPr>
            <a:cxnSpLocks/>
            <a:stCxn id="86" idx="2"/>
          </p:cNvCxnSpPr>
          <p:nvPr/>
        </p:nvCxnSpPr>
        <p:spPr>
          <a:xfrm rot="16200000" flipV="1">
            <a:off x="6321511" y="3826017"/>
            <a:ext cx="2565835" cy="123572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0043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CFE09-C1EB-C345-B0C3-D8396320ADA1}"/>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84F48BEA-78DA-E2C2-5ABA-14C306075BEE}"/>
              </a:ext>
            </a:extLst>
          </p:cNvPr>
          <p:cNvSpPr>
            <a:spLocks noGrp="1"/>
          </p:cNvSpPr>
          <p:nvPr>
            <p:ph idx="1"/>
          </p:nvPr>
        </p:nvSpPr>
        <p:spPr/>
        <p:txBody>
          <a:bodyPr/>
          <a:lstStyle/>
          <a:p>
            <a:r>
              <a:rPr lang="en-US" dirty="0"/>
              <a:t>Prepare: 		Reading, Video</a:t>
            </a:r>
          </a:p>
          <a:p>
            <a:r>
              <a:rPr lang="en-US" dirty="0"/>
              <a:t>Checkpoint</a:t>
            </a:r>
          </a:p>
          <a:p>
            <a:r>
              <a:rPr lang="en-US" dirty="0"/>
              <a:t>Teach: Class Activity</a:t>
            </a:r>
          </a:p>
          <a:p>
            <a:r>
              <a:rPr lang="en-US" dirty="0"/>
              <a:t>Prove: Milestone</a:t>
            </a:r>
          </a:p>
          <a:p>
            <a:r>
              <a:rPr lang="en-US" dirty="0"/>
              <a:t>Ponder: Check your understanding</a:t>
            </a:r>
          </a:p>
        </p:txBody>
      </p:sp>
    </p:spTree>
    <p:extLst>
      <p:ext uri="{BB962C8B-B14F-4D97-AF65-F5344CB8AC3E}">
        <p14:creationId xmlns:p14="http://schemas.microsoft.com/office/powerpoint/2010/main" val="33521437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9E2EC-6D28-B0A5-37EB-34475E88F566}"/>
              </a:ext>
            </a:extLst>
          </p:cNvPr>
          <p:cNvSpPr>
            <a:spLocks noGrp="1"/>
          </p:cNvSpPr>
          <p:nvPr>
            <p:ph type="title"/>
          </p:nvPr>
        </p:nvSpPr>
        <p:spPr/>
        <p:txBody>
          <a:bodyPr/>
          <a:lstStyle/>
          <a:p>
            <a:r>
              <a:rPr lang="en-US" b="1" dirty="0"/>
              <a:t>10 Prove Assignment: Handling Exceptions</a:t>
            </a:r>
            <a:br>
              <a:rPr lang="en-US" b="1" dirty="0"/>
            </a:br>
            <a:endParaRPr lang="en-US" dirty="0"/>
          </a:p>
        </p:txBody>
      </p:sp>
      <p:sp>
        <p:nvSpPr>
          <p:cNvPr id="3" name="Text Placeholder 2">
            <a:extLst>
              <a:ext uri="{FF2B5EF4-FFF2-40B4-BE49-F238E27FC236}">
                <a16:creationId xmlns:a16="http://schemas.microsoft.com/office/drawing/2014/main" id="{BA3BB6ED-52B7-8E83-08BD-11F48D3FF2C7}"/>
              </a:ext>
            </a:extLst>
          </p:cNvPr>
          <p:cNvSpPr>
            <a:spLocks noGrp="1"/>
          </p:cNvSpPr>
          <p:nvPr>
            <p:ph type="body" idx="1"/>
          </p:nvPr>
        </p:nvSpPr>
        <p:spPr/>
        <p:txBody>
          <a:bodyPr/>
          <a:lstStyle/>
          <a:p>
            <a:r>
              <a:rPr lang="en-US" b="1" dirty="0"/>
              <a:t>Exceeding the Requirements¶</a:t>
            </a:r>
          </a:p>
          <a:p>
            <a:endParaRPr lang="en-US" dirty="0"/>
          </a:p>
        </p:txBody>
      </p:sp>
      <p:sp>
        <p:nvSpPr>
          <p:cNvPr id="4" name="Content Placeholder 3">
            <a:extLst>
              <a:ext uri="{FF2B5EF4-FFF2-40B4-BE49-F238E27FC236}">
                <a16:creationId xmlns:a16="http://schemas.microsoft.com/office/drawing/2014/main" id="{C16A80C9-1812-62EB-9B72-F5B019C3415F}"/>
              </a:ext>
            </a:extLst>
          </p:cNvPr>
          <p:cNvSpPr>
            <a:spLocks noGrp="1"/>
          </p:cNvSpPr>
          <p:nvPr>
            <p:ph sz="half" idx="2"/>
          </p:nvPr>
        </p:nvSpPr>
        <p:spPr/>
        <p:txBody>
          <a:bodyPr>
            <a:normAutofit fontScale="77500" lnSpcReduction="20000"/>
          </a:bodyPr>
          <a:lstStyle/>
          <a:p>
            <a:r>
              <a:rPr lang="en-US" dirty="0"/>
              <a:t>If your program fulfills the requirements for this assignment as described in the previous prove milestone and the Assignment section above, your program will earn 93% of the possible points. In order to earn the remaining 7% of points, you will need to add one or more features to your program so that it exceeds the requirements. Here are a few suggestions for additional features that you could add to your program if you wish.</a:t>
            </a:r>
          </a:p>
        </p:txBody>
      </p:sp>
      <p:sp>
        <p:nvSpPr>
          <p:cNvPr id="5" name="Text Placeholder 4">
            <a:extLst>
              <a:ext uri="{FF2B5EF4-FFF2-40B4-BE49-F238E27FC236}">
                <a16:creationId xmlns:a16="http://schemas.microsoft.com/office/drawing/2014/main" id="{C30D778E-71E5-C808-56C6-02676741943E}"/>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059B8492-3098-ED98-5783-6FBF88620EA1}"/>
              </a:ext>
            </a:extLst>
          </p:cNvPr>
          <p:cNvSpPr>
            <a:spLocks noGrp="1"/>
          </p:cNvSpPr>
          <p:nvPr>
            <p:ph sz="quarter" idx="4"/>
          </p:nvPr>
        </p:nvSpPr>
        <p:spPr/>
        <p:txBody>
          <a:bodyPr>
            <a:normAutofit fontScale="77500" lnSpcReduction="20000"/>
          </a:bodyPr>
          <a:lstStyle/>
          <a:p>
            <a:pPr>
              <a:buFont typeface="Arial" panose="020B0604020202020204" pitchFamily="34" charset="0"/>
              <a:buChar char="•"/>
            </a:pPr>
            <a:r>
              <a:rPr lang="en-US" dirty="0"/>
              <a:t>Write code to discount the product prices by 10% if today is Tuesday or Wednesday.</a:t>
            </a:r>
          </a:p>
          <a:p>
            <a:pPr>
              <a:buFont typeface="Arial" panose="020B0604020202020204" pitchFamily="34" charset="0"/>
              <a:buChar char="•"/>
            </a:pPr>
            <a:r>
              <a:rPr lang="en-US" dirty="0"/>
              <a:t>Write code to discount the product prices by 10% if the current time of day is before 11:00 a.m.</a:t>
            </a:r>
          </a:p>
          <a:p>
            <a:pPr>
              <a:buFont typeface="Arial" panose="020B0604020202020204" pitchFamily="34" charset="0"/>
              <a:buChar char="•"/>
            </a:pPr>
            <a:r>
              <a:rPr lang="en-US" dirty="0"/>
              <a:t>Write code to print a coupon at the bottom of the receipt. Write the code so that it will always print a coupon for one of the products ordered by the customer.</a:t>
            </a:r>
          </a:p>
          <a:p>
            <a:pPr>
              <a:buFont typeface="Arial" panose="020B0604020202020204" pitchFamily="34" charset="0"/>
              <a:buChar char="•"/>
            </a:pPr>
            <a:r>
              <a:rPr lang="en-US" dirty="0"/>
              <a:t>Write code to print at the bottom of the receipt an invitation for the customer to complete an online survey.</a:t>
            </a:r>
          </a:p>
          <a:p>
            <a:endParaRPr lang="en-US" dirty="0"/>
          </a:p>
        </p:txBody>
      </p:sp>
    </p:spTree>
    <p:extLst>
      <p:ext uri="{BB962C8B-B14F-4D97-AF65-F5344CB8AC3E}">
        <p14:creationId xmlns:p14="http://schemas.microsoft.com/office/powerpoint/2010/main" val="18907076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5E1E-4E87-6BA9-543B-FF2A35F1E3FE}"/>
              </a:ext>
            </a:extLst>
          </p:cNvPr>
          <p:cNvSpPr>
            <a:spLocks noGrp="1"/>
          </p:cNvSpPr>
          <p:nvPr>
            <p:ph type="title"/>
          </p:nvPr>
        </p:nvSpPr>
        <p:spPr/>
        <p:txBody>
          <a:bodyPr/>
          <a:lstStyle/>
          <a:p>
            <a:r>
              <a:rPr lang="en-US" b="1" dirty="0"/>
              <a:t>10 Prepare: Handling Exceptions</a:t>
            </a:r>
            <a:endParaRPr lang="en-US" dirty="0"/>
          </a:p>
        </p:txBody>
      </p:sp>
      <p:sp>
        <p:nvSpPr>
          <p:cNvPr id="3" name="Content Placeholder 2">
            <a:extLst>
              <a:ext uri="{FF2B5EF4-FFF2-40B4-BE49-F238E27FC236}">
                <a16:creationId xmlns:a16="http://schemas.microsoft.com/office/drawing/2014/main" id="{EDA567DD-29E7-F82E-0CDA-3BC84263D692}"/>
              </a:ext>
            </a:extLst>
          </p:cNvPr>
          <p:cNvSpPr>
            <a:spLocks noGrp="1"/>
          </p:cNvSpPr>
          <p:nvPr>
            <p:ph sz="half" idx="1"/>
          </p:nvPr>
        </p:nvSpPr>
        <p:spPr/>
        <p:txBody>
          <a:bodyPr>
            <a:normAutofit fontScale="85000" lnSpcReduction="20000"/>
          </a:bodyPr>
          <a:lstStyle/>
          <a:p>
            <a:r>
              <a:rPr lang="en-US" b="1" dirty="0"/>
              <a:t>What Is an Exception?¶</a:t>
            </a:r>
          </a:p>
          <a:p>
            <a:r>
              <a:rPr lang="en-US" b="1" dirty="0"/>
              <a:t>How to Handle an Exception¶</a:t>
            </a:r>
          </a:p>
          <a:p>
            <a:r>
              <a:rPr lang="en-US" b="1" dirty="0"/>
              <a:t>Common Exception Types¶</a:t>
            </a:r>
          </a:p>
          <a:p>
            <a:pPr lvl="1"/>
            <a:r>
              <a:rPr lang="en-US" b="1" dirty="0" err="1"/>
              <a:t>TypeError</a:t>
            </a:r>
            <a:r>
              <a:rPr lang="en-US" b="1" dirty="0"/>
              <a:t>¶</a:t>
            </a:r>
          </a:p>
          <a:p>
            <a:pPr lvl="1"/>
            <a:r>
              <a:rPr lang="en-US" b="1" dirty="0" err="1"/>
              <a:t>ValueError</a:t>
            </a:r>
            <a:endParaRPr lang="en-US" b="1" dirty="0"/>
          </a:p>
          <a:p>
            <a:pPr lvl="1"/>
            <a:r>
              <a:rPr lang="en-US" b="1" dirty="0" err="1"/>
              <a:t>ZeroDivisionError</a:t>
            </a:r>
            <a:endParaRPr lang="en-US" b="1" dirty="0"/>
          </a:p>
          <a:p>
            <a:pPr lvl="1"/>
            <a:r>
              <a:rPr lang="en-US" b="1" dirty="0" err="1"/>
              <a:t>IndexError</a:t>
            </a:r>
            <a:r>
              <a:rPr lang="en-US" b="1" dirty="0"/>
              <a:t>¶</a:t>
            </a:r>
          </a:p>
          <a:p>
            <a:pPr lvl="1"/>
            <a:r>
              <a:rPr lang="en-US" b="1" dirty="0" err="1"/>
              <a:t>KeyError</a:t>
            </a:r>
            <a:endParaRPr lang="en-US" b="1" dirty="0"/>
          </a:p>
          <a:p>
            <a:pPr lvl="1"/>
            <a:r>
              <a:rPr lang="en-US" b="1" dirty="0" err="1"/>
              <a:t>FileNotFoundError</a:t>
            </a:r>
            <a:endParaRPr lang="en-US" b="1" dirty="0"/>
          </a:p>
          <a:p>
            <a:pPr lvl="1"/>
            <a:r>
              <a:rPr lang="en-US" b="1" dirty="0" err="1"/>
              <a:t>PermissionError</a:t>
            </a:r>
            <a:r>
              <a:rPr lang="en-US" b="1" dirty="0"/>
              <a:t>¶</a:t>
            </a:r>
          </a:p>
          <a:p>
            <a:r>
              <a:rPr lang="en-US" b="1" dirty="0"/>
              <a:t>Example: Arithmetic¶</a:t>
            </a:r>
          </a:p>
          <a:p>
            <a:r>
              <a:rPr lang="en-US" b="1" dirty="0"/>
              <a:t>Example: Reading from a File¶</a:t>
            </a:r>
          </a:p>
          <a:p>
            <a:r>
              <a:rPr lang="en-US" b="1" dirty="0"/>
              <a:t>Validating User Input¶</a:t>
            </a:r>
          </a:p>
          <a:p>
            <a:endParaRPr lang="en-US" dirty="0"/>
          </a:p>
        </p:txBody>
      </p:sp>
      <p:sp>
        <p:nvSpPr>
          <p:cNvPr id="4" name="Content Placeholder 3">
            <a:extLst>
              <a:ext uri="{FF2B5EF4-FFF2-40B4-BE49-F238E27FC236}">
                <a16:creationId xmlns:a16="http://schemas.microsoft.com/office/drawing/2014/main" id="{8972D32F-3BDF-639A-6DFD-839EE2943D19}"/>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3893914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97473-EF17-59FA-ACBE-F9AB9C0AA262}"/>
              </a:ext>
            </a:extLst>
          </p:cNvPr>
          <p:cNvSpPr>
            <a:spLocks noGrp="1"/>
          </p:cNvSpPr>
          <p:nvPr>
            <p:ph type="title"/>
          </p:nvPr>
        </p:nvSpPr>
        <p:spPr/>
        <p:txBody>
          <a:bodyPr/>
          <a:lstStyle/>
          <a:p>
            <a:r>
              <a:rPr lang="en-US" dirty="0"/>
              <a:t>Why use exception handling</a:t>
            </a:r>
          </a:p>
        </p:txBody>
      </p:sp>
      <p:sp>
        <p:nvSpPr>
          <p:cNvPr id="3" name="Content Placeholder 2">
            <a:extLst>
              <a:ext uri="{FF2B5EF4-FFF2-40B4-BE49-F238E27FC236}">
                <a16:creationId xmlns:a16="http://schemas.microsoft.com/office/drawing/2014/main" id="{DB6563AF-CC77-75BB-59A9-98E804C26B91}"/>
              </a:ext>
            </a:extLst>
          </p:cNvPr>
          <p:cNvSpPr>
            <a:spLocks noGrp="1"/>
          </p:cNvSpPr>
          <p:nvPr>
            <p:ph sz="half" idx="1"/>
          </p:nvPr>
        </p:nvSpPr>
        <p:spPr/>
        <p:txBody>
          <a:bodyPr/>
          <a:lstStyle/>
          <a:p>
            <a:r>
              <a:rPr lang="en-US" dirty="0"/>
              <a:t>What types of errors have you gotten so far?</a:t>
            </a:r>
          </a:p>
          <a:p>
            <a:pPr lvl="1"/>
            <a:endParaRPr lang="en-US" dirty="0"/>
          </a:p>
          <a:p>
            <a:pPr lvl="1"/>
            <a:r>
              <a:rPr lang="en-US" dirty="0"/>
              <a:t>Compile errors</a:t>
            </a:r>
          </a:p>
          <a:p>
            <a:pPr lvl="1"/>
            <a:r>
              <a:rPr lang="en-US" dirty="0"/>
              <a:t>Runtime errors</a:t>
            </a:r>
          </a:p>
          <a:p>
            <a:pPr lvl="1"/>
            <a:r>
              <a:rPr lang="en-US" dirty="0"/>
              <a:t>Logic errors</a:t>
            </a:r>
          </a:p>
          <a:p>
            <a:pPr lvl="1"/>
            <a:endParaRPr lang="en-US" dirty="0"/>
          </a:p>
          <a:p>
            <a:pPr lvl="1"/>
            <a:endParaRPr lang="en-US" dirty="0"/>
          </a:p>
        </p:txBody>
      </p:sp>
      <p:pic>
        <p:nvPicPr>
          <p:cNvPr id="6" name="Content Placeholder 7">
            <a:extLst>
              <a:ext uri="{FF2B5EF4-FFF2-40B4-BE49-F238E27FC236}">
                <a16:creationId xmlns:a16="http://schemas.microsoft.com/office/drawing/2014/main" id="{A067DBE8-4784-7291-2392-AC9448B6B6B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7707" r="1842" b="-5"/>
          <a:stretch/>
        </p:blipFill>
        <p:spPr>
          <a:xfrm>
            <a:off x="6795184" y="1825625"/>
            <a:ext cx="3935631" cy="4351338"/>
          </a:xfrm>
          <a:custGeom>
            <a:avLst/>
            <a:gdLst/>
            <a:ahLst/>
            <a:cxnLst/>
            <a:rect l="l" t="t" r="r" b="b"/>
            <a:pathLst>
              <a:path w="3273238" h="3618965">
                <a:moveTo>
                  <a:pt x="210437" y="0"/>
                </a:moveTo>
                <a:lnTo>
                  <a:pt x="3273238" y="0"/>
                </a:lnTo>
                <a:lnTo>
                  <a:pt x="3273238" y="3526409"/>
                </a:lnTo>
                <a:lnTo>
                  <a:pt x="3118338" y="3566238"/>
                </a:lnTo>
                <a:cubicBezTo>
                  <a:pt x="2949390" y="3600810"/>
                  <a:pt x="2774463" y="3618965"/>
                  <a:pt x="2595295" y="3618965"/>
                </a:cubicBezTo>
                <a:cubicBezTo>
                  <a:pt x="1161953" y="3618965"/>
                  <a:pt x="0" y="2457012"/>
                  <a:pt x="0" y="1023670"/>
                </a:cubicBezTo>
                <a:cubicBezTo>
                  <a:pt x="0" y="665335"/>
                  <a:pt x="72622" y="323961"/>
                  <a:pt x="203951" y="13464"/>
                </a:cubicBezTo>
                <a:close/>
              </a:path>
            </a:pathLst>
          </a:custGeom>
        </p:spPr>
      </p:pic>
    </p:spTree>
    <p:extLst>
      <p:ext uri="{BB962C8B-B14F-4D97-AF65-F5344CB8AC3E}">
        <p14:creationId xmlns:p14="http://schemas.microsoft.com/office/powerpoint/2010/main" val="2651189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BEF96-BC2C-F58D-8BEB-C4748E203C2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12649C4-C755-BBF9-33B9-D46940DCD3E4}"/>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1838CE5-061C-A0F2-0716-108E8F8C7535}"/>
              </a:ext>
            </a:extLst>
          </p:cNvPr>
          <p:cNvSpPr>
            <a:spLocks noGrp="1"/>
          </p:cNvSpPr>
          <p:nvPr>
            <p:ph sz="half" idx="2"/>
          </p:nvPr>
        </p:nvSpPr>
        <p:spPr/>
        <p:txBody>
          <a:bodyPr/>
          <a:lstStyle/>
          <a:p>
            <a:endParaRPr lang="en-US"/>
          </a:p>
        </p:txBody>
      </p:sp>
      <p:pic>
        <p:nvPicPr>
          <p:cNvPr id="5" name="Picture 4" descr="Timeline&#10;&#10;Description automatically generated">
            <a:extLst>
              <a:ext uri="{FF2B5EF4-FFF2-40B4-BE49-F238E27FC236}">
                <a16:creationId xmlns:a16="http://schemas.microsoft.com/office/drawing/2014/main" id="{C1425EB9-6550-551E-4C62-67A6F9674D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7259" y="-28064"/>
            <a:ext cx="8957481" cy="6886064"/>
          </a:xfrm>
          <a:prstGeom prst="rect">
            <a:avLst/>
          </a:prstGeom>
        </p:spPr>
      </p:pic>
    </p:spTree>
    <p:extLst>
      <p:ext uri="{BB962C8B-B14F-4D97-AF65-F5344CB8AC3E}">
        <p14:creationId xmlns:p14="http://schemas.microsoft.com/office/powerpoint/2010/main" val="1093815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654295" y="4522156"/>
            <a:ext cx="5609222" cy="1363215"/>
          </a:xfrm>
        </p:spPr>
        <p:txBody>
          <a:bodyPr vert="horz" lIns="91440" tIns="45720" rIns="91440" bIns="45720" rtlCol="0" anchor="t">
            <a:normAutofit/>
          </a:bodyPr>
          <a:lstStyle/>
          <a:p>
            <a:r>
              <a:rPr lang="en-US" sz="3700" kern="1200">
                <a:solidFill>
                  <a:schemeClr val="tx1"/>
                </a:solidFill>
                <a:latin typeface="+mj-lt"/>
                <a:ea typeface="+mj-ea"/>
                <a:cs typeface="+mj-cs"/>
              </a:rPr>
              <a:t>How do these sinks relate to try/throw/catch statements?</a:t>
            </a:r>
          </a:p>
        </p:txBody>
      </p:sp>
      <p:pic>
        <p:nvPicPr>
          <p:cNvPr id="18" name="Content Placeholder 7"/>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7707" r="1842" b="-5"/>
          <a:stretch/>
        </p:blipFill>
        <p:spPr>
          <a:xfrm>
            <a:off x="8918761" y="-4331"/>
            <a:ext cx="3273238" cy="3618965"/>
          </a:xfrm>
          <a:custGeom>
            <a:avLst/>
            <a:gdLst/>
            <a:ahLst/>
            <a:cxnLst/>
            <a:rect l="l" t="t" r="r" b="b"/>
            <a:pathLst>
              <a:path w="3273238" h="3618965">
                <a:moveTo>
                  <a:pt x="210437" y="0"/>
                </a:moveTo>
                <a:lnTo>
                  <a:pt x="3273238" y="0"/>
                </a:lnTo>
                <a:lnTo>
                  <a:pt x="3273238" y="3526409"/>
                </a:lnTo>
                <a:lnTo>
                  <a:pt x="3118338" y="3566238"/>
                </a:lnTo>
                <a:cubicBezTo>
                  <a:pt x="2949390" y="3600810"/>
                  <a:pt x="2774463" y="3618965"/>
                  <a:pt x="2595295" y="3618965"/>
                </a:cubicBezTo>
                <a:cubicBezTo>
                  <a:pt x="1161953" y="3618965"/>
                  <a:pt x="0" y="2457012"/>
                  <a:pt x="0" y="1023670"/>
                </a:cubicBezTo>
                <a:cubicBezTo>
                  <a:pt x="0" y="665335"/>
                  <a:pt x="72622" y="323961"/>
                  <a:pt x="203951" y="13464"/>
                </a:cubicBezTo>
                <a:close/>
              </a:path>
            </a:pathLst>
          </a:custGeom>
        </p:spPr>
      </p:pic>
      <p:pic>
        <p:nvPicPr>
          <p:cNvPr id="22" name="Content Placeholder 2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r="3" b="3"/>
          <a:stretch/>
        </p:blipFill>
        <p:spPr>
          <a:xfrm>
            <a:off x="5511871" y="780500"/>
            <a:ext cx="2852928" cy="2852928"/>
          </a:xfrm>
          <a:custGeom>
            <a:avLst/>
            <a:gdLst/>
            <a:ahLst/>
            <a:cxnLst/>
            <a:rect l="l" t="t" r="r" b="b"/>
            <a:pathLst>
              <a:path w="2852928" h="2852928">
                <a:moveTo>
                  <a:pt x="1426464" y="0"/>
                </a:moveTo>
                <a:cubicBezTo>
                  <a:pt x="2214278" y="0"/>
                  <a:pt x="2852928" y="638650"/>
                  <a:pt x="2852928" y="1426464"/>
                </a:cubicBezTo>
                <a:cubicBezTo>
                  <a:pt x="2852928" y="2214278"/>
                  <a:pt x="2214278" y="2852928"/>
                  <a:pt x="1426464" y="2852928"/>
                </a:cubicBezTo>
                <a:cubicBezTo>
                  <a:pt x="638650" y="2852928"/>
                  <a:pt x="0" y="2214278"/>
                  <a:pt x="0" y="1426464"/>
                </a:cubicBezTo>
                <a:cubicBezTo>
                  <a:pt x="0" y="638650"/>
                  <a:pt x="638650" y="0"/>
                  <a:pt x="1426464" y="0"/>
                </a:cubicBezTo>
                <a:close/>
              </a:path>
            </a:pathLst>
          </a:custGeom>
        </p:spPr>
      </p:pic>
      <p:pic>
        <p:nvPicPr>
          <p:cNvPr id="6" name="Content Placeholder 6"/>
          <p:cNvPicPr>
            <a:picLocks noChangeAspect="1"/>
          </p:cNvPicPr>
          <p:nvPr/>
        </p:nvPicPr>
        <p:blipFill rotWithShape="1">
          <a:blip r:embed="rId4"/>
          <a:srcRect t="5572" r="-1" b="16572"/>
          <a:stretch/>
        </p:blipFill>
        <p:spPr>
          <a:xfrm>
            <a:off x="1246574" y="10"/>
            <a:ext cx="3913632" cy="2285224"/>
          </a:xfrm>
          <a:custGeom>
            <a:avLst/>
            <a:gdLst/>
            <a:ahLst/>
            <a:cxnLst/>
            <a:rect l="l" t="t" r="r" b="b"/>
            <a:pathLst>
              <a:path w="3913632" h="2285234">
                <a:moveTo>
                  <a:pt x="29691" y="0"/>
                </a:moveTo>
                <a:lnTo>
                  <a:pt x="3883942" y="0"/>
                </a:lnTo>
                <a:lnTo>
                  <a:pt x="3903529" y="128345"/>
                </a:lnTo>
                <a:cubicBezTo>
                  <a:pt x="3910210" y="194127"/>
                  <a:pt x="3913632" y="260873"/>
                  <a:pt x="3913632" y="328418"/>
                </a:cubicBezTo>
                <a:cubicBezTo>
                  <a:pt x="3913632" y="1409138"/>
                  <a:pt x="3037536" y="2285234"/>
                  <a:pt x="1956816" y="2285234"/>
                </a:cubicBezTo>
                <a:cubicBezTo>
                  <a:pt x="876096" y="2285234"/>
                  <a:pt x="0" y="1409138"/>
                  <a:pt x="0" y="328418"/>
                </a:cubicBezTo>
                <a:cubicBezTo>
                  <a:pt x="0" y="260873"/>
                  <a:pt x="3422" y="194127"/>
                  <a:pt x="10103" y="128345"/>
                </a:cubicBezTo>
                <a:close/>
              </a:path>
            </a:pathLst>
          </a:custGeom>
        </p:spPr>
      </p:pic>
      <p:pic>
        <p:nvPicPr>
          <p:cNvPr id="5" name="Content Placeholder 7"/>
          <p:cNvPicPr>
            <a:picLocks noChangeAspect="1"/>
          </p:cNvPicPr>
          <p:nvPr/>
        </p:nvPicPr>
        <p:blipFill rotWithShape="1">
          <a:blip r:embed="rId5" cstate="print">
            <a:extLst>
              <a:ext uri="{28A0092B-C50C-407E-A947-70E740481C1C}">
                <a14:useLocalDpi xmlns:a14="http://schemas.microsoft.com/office/drawing/2010/main" val="0"/>
              </a:ext>
            </a:extLst>
          </a:blip>
          <a:srcRect l="3551" r="18442" b="-1"/>
          <a:stretch/>
        </p:blipFill>
        <p:spPr>
          <a:xfrm>
            <a:off x="20" y="2279205"/>
            <a:ext cx="3564618" cy="4569668"/>
          </a:xfrm>
          <a:custGeom>
            <a:avLst/>
            <a:gdLst/>
            <a:ahLst/>
            <a:cxnLst/>
            <a:rect l="l" t="t" r="r" b="b"/>
            <a:pathLst>
              <a:path w="3564638" h="4569668">
                <a:moveTo>
                  <a:pt x="640080" y="0"/>
                </a:moveTo>
                <a:cubicBezTo>
                  <a:pt x="2255269" y="0"/>
                  <a:pt x="3564638" y="1309369"/>
                  <a:pt x="3564638" y="2924558"/>
                </a:cubicBezTo>
                <a:cubicBezTo>
                  <a:pt x="3564638" y="3530254"/>
                  <a:pt x="3380508" y="4092944"/>
                  <a:pt x="3065170" y="4559707"/>
                </a:cubicBezTo>
                <a:lnTo>
                  <a:pt x="3057720" y="4569668"/>
                </a:lnTo>
                <a:lnTo>
                  <a:pt x="0" y="4569668"/>
                </a:lnTo>
                <a:lnTo>
                  <a:pt x="0" y="72448"/>
                </a:lnTo>
                <a:lnTo>
                  <a:pt x="50679" y="59417"/>
                </a:lnTo>
                <a:cubicBezTo>
                  <a:pt x="241061" y="20459"/>
                  <a:pt x="438181" y="0"/>
                  <a:pt x="640080" y="0"/>
                </a:cubicBezTo>
                <a:close/>
              </a:path>
            </a:pathLst>
          </a:custGeom>
        </p:spPr>
      </p:pic>
      <p:pic>
        <p:nvPicPr>
          <p:cNvPr id="36" name="Picture 35">
            <a:extLst>
              <a:ext uri="{FF2B5EF4-FFF2-40B4-BE49-F238E27FC236}">
                <a16:creationId xmlns:a16="http://schemas.microsoft.com/office/drawing/2014/main" id="{5E3E7F34-2B68-4645-861D-755251C2F14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72451" y="3352311"/>
            <a:ext cx="1819529" cy="3505689"/>
          </a:xfrm>
          <a:prstGeom prst="rect">
            <a:avLst/>
          </a:prstGeom>
        </p:spPr>
      </p:pic>
    </p:spTree>
    <p:extLst>
      <p:ext uri="{BB962C8B-B14F-4D97-AF65-F5344CB8AC3E}">
        <p14:creationId xmlns:p14="http://schemas.microsoft.com/office/powerpoint/2010/main" val="429402632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62607-8823-4E8C-9FF9-6CD853A2EE23}"/>
              </a:ext>
            </a:extLst>
          </p:cNvPr>
          <p:cNvSpPr>
            <a:spLocks noGrp="1"/>
          </p:cNvSpPr>
          <p:nvPr>
            <p:ph type="title"/>
          </p:nvPr>
        </p:nvSpPr>
        <p:spPr>
          <a:xfrm>
            <a:off x="6789743" y="2442411"/>
            <a:ext cx="4996329" cy="2024404"/>
          </a:xfrm>
        </p:spPr>
        <p:txBody>
          <a:bodyPr vert="horz" lIns="91440" tIns="45720" rIns="91440" bIns="45720" rtlCol="0" anchor="b">
            <a:normAutofit/>
          </a:bodyPr>
          <a:lstStyle/>
          <a:p>
            <a:pPr algn="ctr"/>
            <a:r>
              <a:rPr lang="en-US" sz="6000" kern="1200" dirty="0" err="1">
                <a:solidFill>
                  <a:srgbClr val="FFFFFF"/>
                </a:solidFill>
                <a:latin typeface="+mj-lt"/>
                <a:ea typeface="+mj-ea"/>
                <a:cs typeface="+mj-cs"/>
              </a:rPr>
              <a:t>TryCatch</a:t>
            </a:r>
            <a:endParaRPr lang="en-US" sz="6000" kern="1200" dirty="0">
              <a:solidFill>
                <a:srgbClr val="FFFFFF"/>
              </a:solidFill>
              <a:latin typeface="+mj-lt"/>
              <a:ea typeface="+mj-ea"/>
              <a:cs typeface="+mj-cs"/>
            </a:endParaRPr>
          </a:p>
        </p:txBody>
      </p:sp>
      <p:pic>
        <p:nvPicPr>
          <p:cNvPr id="6" name="Content Placeholder 5" descr="A picture containing text, mountain, outdoor, road&#10;&#10;Description automatically generated">
            <a:extLst>
              <a:ext uri="{FF2B5EF4-FFF2-40B4-BE49-F238E27FC236}">
                <a16:creationId xmlns:a16="http://schemas.microsoft.com/office/drawing/2014/main" id="{60914A67-2D94-49CA-8F76-58A3DFFCC015}"/>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b="16818"/>
          <a:stretch/>
        </p:blipFill>
        <p:spPr>
          <a:xfrm>
            <a:off x="979868" y="10"/>
            <a:ext cx="6069184" cy="2839773"/>
          </a:xfrm>
          <a:custGeom>
            <a:avLst/>
            <a:gdLst/>
            <a:ahLst/>
            <a:cxnLst/>
            <a:rect l="l" t="t" r="r" b="b"/>
            <a:pathLst>
              <a:path w="6069184" h="2839783">
                <a:moveTo>
                  <a:pt x="0" y="0"/>
                </a:moveTo>
                <a:lnTo>
                  <a:pt x="6069184" y="0"/>
                </a:lnTo>
                <a:lnTo>
                  <a:pt x="6063824" y="106160"/>
                </a:lnTo>
                <a:cubicBezTo>
                  <a:pt x="5907892" y="1641596"/>
                  <a:pt x="4611168" y="2839783"/>
                  <a:pt x="3034592" y="2839783"/>
                </a:cubicBezTo>
                <a:cubicBezTo>
                  <a:pt x="1458016" y="2839783"/>
                  <a:pt x="161293" y="1641596"/>
                  <a:pt x="5361" y="106160"/>
                </a:cubicBezTo>
                <a:close/>
              </a:path>
            </a:pathLst>
          </a:custGeom>
        </p:spPr>
      </p:pic>
      <p:pic>
        <p:nvPicPr>
          <p:cNvPr id="8" name="Content Placeholder 7" descr="A picture containing text, road, sky, scene&#10;&#10;Description automatically generated">
            <a:extLst>
              <a:ext uri="{FF2B5EF4-FFF2-40B4-BE49-F238E27FC236}">
                <a16:creationId xmlns:a16="http://schemas.microsoft.com/office/drawing/2014/main" id="{C542E4AE-29E7-44F0-B01A-B17A1EF60CD7}"/>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r="1" b="5950"/>
          <a:stretch/>
        </p:blipFill>
        <p:spPr>
          <a:xfrm>
            <a:off x="3" y="3124786"/>
            <a:ext cx="5001415" cy="3733214"/>
          </a:xfrm>
          <a:custGeom>
            <a:avLst/>
            <a:gdLst/>
            <a:ahLst/>
            <a:cxnLst/>
            <a:rect l="l" t="t" r="r" b="b"/>
            <a:pathLst>
              <a:path w="5001415" h="3733214">
                <a:moveTo>
                  <a:pt x="1956463" y="0"/>
                </a:moveTo>
                <a:cubicBezTo>
                  <a:pt x="3638144" y="0"/>
                  <a:pt x="5001415" y="1363271"/>
                  <a:pt x="5001415" y="3044952"/>
                </a:cubicBezTo>
                <a:cubicBezTo>
                  <a:pt x="5001415" y="3255162"/>
                  <a:pt x="4980114" y="3460397"/>
                  <a:pt x="4939553" y="3658617"/>
                </a:cubicBezTo>
                <a:lnTo>
                  <a:pt x="4920372" y="3733214"/>
                </a:lnTo>
                <a:lnTo>
                  <a:pt x="0" y="3733214"/>
                </a:lnTo>
                <a:lnTo>
                  <a:pt x="0" y="713124"/>
                </a:lnTo>
                <a:lnTo>
                  <a:pt x="19591" y="695319"/>
                </a:lnTo>
                <a:cubicBezTo>
                  <a:pt x="545938" y="260939"/>
                  <a:pt x="1220728" y="0"/>
                  <a:pt x="1956463" y="0"/>
                </a:cubicBezTo>
                <a:close/>
              </a:path>
            </a:pathLst>
          </a:custGeom>
        </p:spPr>
      </p:pic>
    </p:spTree>
    <p:extLst>
      <p:ext uri="{BB962C8B-B14F-4D97-AF65-F5344CB8AC3E}">
        <p14:creationId xmlns:p14="http://schemas.microsoft.com/office/powerpoint/2010/main" val="2911342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F94FC-C38C-4844-927A-B5AB02A4572F}"/>
              </a:ext>
            </a:extLst>
          </p:cNvPr>
          <p:cNvSpPr>
            <a:spLocks noGrp="1"/>
          </p:cNvSpPr>
          <p:nvPr>
            <p:ph type="title"/>
          </p:nvPr>
        </p:nvSpPr>
        <p:spPr>
          <a:xfrm>
            <a:off x="1143001" y="1676400"/>
            <a:ext cx="4038600" cy="3505200"/>
          </a:xfrm>
        </p:spPr>
        <p:txBody>
          <a:bodyPr anchor="t">
            <a:normAutofit/>
          </a:bodyPr>
          <a:lstStyle/>
          <a:p>
            <a:r>
              <a:rPr lang="en-US" sz="4000"/>
              <a:t>Error Handling</a:t>
            </a:r>
          </a:p>
        </p:txBody>
      </p:sp>
      <p:sp>
        <p:nvSpPr>
          <p:cNvPr id="3" name="Content Placeholder 2">
            <a:extLst>
              <a:ext uri="{FF2B5EF4-FFF2-40B4-BE49-F238E27FC236}">
                <a16:creationId xmlns:a16="http://schemas.microsoft.com/office/drawing/2014/main" id="{2F9D034F-B912-4468-86C1-91BE95D38B93}"/>
              </a:ext>
            </a:extLst>
          </p:cNvPr>
          <p:cNvSpPr>
            <a:spLocks noGrp="1"/>
          </p:cNvSpPr>
          <p:nvPr>
            <p:ph idx="1"/>
          </p:nvPr>
        </p:nvSpPr>
        <p:spPr>
          <a:xfrm>
            <a:off x="5181601" y="1676400"/>
            <a:ext cx="5181599" cy="3505200"/>
          </a:xfrm>
        </p:spPr>
        <p:txBody>
          <a:bodyPr>
            <a:normAutofit/>
          </a:bodyPr>
          <a:lstStyle/>
          <a:p>
            <a:r>
              <a:rPr lang="en-US" sz="2200" dirty="0">
                <a:solidFill>
                  <a:schemeClr val="tx1">
                    <a:lumMod val="95000"/>
                    <a:alpha val="55000"/>
                  </a:schemeClr>
                </a:solidFill>
              </a:rPr>
              <a:t>Types of Errors</a:t>
            </a:r>
          </a:p>
          <a:p>
            <a:pPr lvl="1"/>
            <a:r>
              <a:rPr lang="en-US" sz="2200" dirty="0">
                <a:solidFill>
                  <a:schemeClr val="tx1">
                    <a:lumMod val="95000"/>
                    <a:alpha val="55000"/>
                  </a:schemeClr>
                </a:solidFill>
              </a:rPr>
              <a:t>Compile Error	- syntax error	</a:t>
            </a:r>
          </a:p>
          <a:p>
            <a:pPr lvl="1"/>
            <a:r>
              <a:rPr lang="en-US" sz="2200" dirty="0">
                <a:solidFill>
                  <a:schemeClr val="tx1">
                    <a:lumMod val="95000"/>
                    <a:alpha val="55000"/>
                  </a:schemeClr>
                </a:solidFill>
              </a:rPr>
              <a:t>Runtime Errors	- parsing error</a:t>
            </a:r>
          </a:p>
          <a:p>
            <a:pPr lvl="2"/>
            <a:r>
              <a:rPr lang="en-US" sz="2200" dirty="0">
                <a:solidFill>
                  <a:schemeClr val="tx1">
                    <a:lumMod val="95000"/>
                    <a:alpha val="55000"/>
                  </a:schemeClr>
                </a:solidFill>
              </a:rPr>
              <a:t>Debugging  	- inside the program/code</a:t>
            </a:r>
          </a:p>
          <a:p>
            <a:pPr lvl="2"/>
            <a:r>
              <a:rPr lang="en-US" sz="2200" dirty="0">
                <a:solidFill>
                  <a:schemeClr val="tx1">
                    <a:lumMod val="95000"/>
                    <a:alpha val="55000"/>
                  </a:schemeClr>
                </a:solidFill>
              </a:rPr>
              <a:t>Error Handling – outside the program that don’t have control over</a:t>
            </a:r>
          </a:p>
          <a:p>
            <a:pPr lvl="1"/>
            <a:r>
              <a:rPr lang="en-US" sz="2200" dirty="0">
                <a:solidFill>
                  <a:schemeClr val="tx1">
                    <a:lumMod val="95000"/>
                    <a:alpha val="55000"/>
                  </a:schemeClr>
                </a:solidFill>
              </a:rPr>
              <a:t>Logic Errors</a:t>
            </a:r>
          </a:p>
          <a:p>
            <a:pPr lvl="2"/>
            <a:r>
              <a:rPr lang="en-US" sz="2200" dirty="0">
                <a:solidFill>
                  <a:schemeClr val="tx1">
                    <a:lumMod val="95000"/>
                    <a:alpha val="55000"/>
                  </a:schemeClr>
                </a:solidFill>
              </a:rPr>
              <a:t>Works but the wrong response.</a:t>
            </a:r>
          </a:p>
          <a:p>
            <a:pPr lvl="1"/>
            <a:endParaRPr lang="en-US" sz="2200" dirty="0">
              <a:solidFill>
                <a:schemeClr val="tx1">
                  <a:lumMod val="95000"/>
                  <a:alpha val="55000"/>
                </a:schemeClr>
              </a:solidFill>
            </a:endParaRPr>
          </a:p>
          <a:p>
            <a:endParaRPr lang="en-US" sz="2200" dirty="0">
              <a:solidFill>
                <a:schemeClr val="tx1">
                  <a:alpha val="55000"/>
                </a:schemeClr>
              </a:solidFill>
            </a:endParaRPr>
          </a:p>
        </p:txBody>
      </p:sp>
    </p:spTree>
    <p:extLst>
      <p:ext uri="{BB962C8B-B14F-4D97-AF65-F5344CB8AC3E}">
        <p14:creationId xmlns:p14="http://schemas.microsoft.com/office/powerpoint/2010/main" val="40079806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195</TotalTime>
  <Words>3090</Words>
  <Application>Microsoft Macintosh PowerPoint</Application>
  <PresentationFormat>Widescreen</PresentationFormat>
  <Paragraphs>431</Paragraphs>
  <Slides>30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Calibri Light</vt:lpstr>
      <vt:lpstr>Consolas</vt:lpstr>
      <vt:lpstr>Courier New</vt:lpstr>
      <vt:lpstr>Office Theme</vt:lpstr>
      <vt:lpstr>Week 10: Handling Exceptions</vt:lpstr>
      <vt:lpstr>Preview of Projects</vt:lpstr>
      <vt:lpstr>Overview</vt:lpstr>
      <vt:lpstr>10 Prepare: Handling Exceptions</vt:lpstr>
      <vt:lpstr>Why use exception handling</vt:lpstr>
      <vt:lpstr>PowerPoint Presentation</vt:lpstr>
      <vt:lpstr>How do these sinks relate to try/throw/catch statements?</vt:lpstr>
      <vt:lpstr>TryCatch</vt:lpstr>
      <vt:lpstr>Error Handling</vt:lpstr>
      <vt:lpstr>How do we return values from a function?</vt:lpstr>
      <vt:lpstr>What is an exception and how do we handle it?</vt:lpstr>
      <vt:lpstr>PowerPoint Presentation</vt:lpstr>
      <vt:lpstr>Error Type</vt:lpstr>
      <vt:lpstr>10 Checkpoint: Handling Exceptions </vt:lpstr>
      <vt:lpstr>10 Team Activity: Handling Exceptions </vt:lpstr>
      <vt:lpstr>10 Team Activity: Handling Exceptions </vt:lpstr>
      <vt:lpstr>10 Team Activity: Handling Exceptions </vt:lpstr>
      <vt:lpstr>10 Team Activity: Handling Exceptions </vt:lpstr>
      <vt:lpstr>PowerPoint Presentation</vt:lpstr>
      <vt:lpstr>PowerPoint Presentation</vt:lpstr>
      <vt:lpstr>10 Team Activity: Handling Exceptions </vt:lpstr>
      <vt:lpstr>10 Prove Assignment: Handling Exceptions </vt:lpstr>
      <vt:lpstr>10 Prove Assignment: Handling Exceptions </vt:lpstr>
      <vt:lpstr>10 Prove Assignment: Handling Exceptions </vt:lpstr>
      <vt:lpstr>PowerPoint Presentation</vt:lpstr>
      <vt:lpstr>PowerPoint Presentation</vt:lpstr>
      <vt:lpstr>PowerPoint Presentation</vt:lpstr>
      <vt:lpstr>PowerPoint Presentation</vt:lpstr>
      <vt:lpstr>PowerPoint Presentation</vt:lpstr>
      <vt:lpstr>10 Prove Assignment: Handling Exceptions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111</dc:title>
  <dc:creator>Clements, William</dc:creator>
  <cp:lastModifiedBy>Clements, William</cp:lastModifiedBy>
  <cp:revision>1</cp:revision>
  <dcterms:created xsi:type="dcterms:W3CDTF">2021-02-01T21:24:45Z</dcterms:created>
  <dcterms:modified xsi:type="dcterms:W3CDTF">2022-12-02T00:27:09Z</dcterms:modified>
</cp:coreProperties>
</file>

<file path=docProps/thumbnail.jpeg>
</file>